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0"/>
  </p:notesMasterIdLst>
  <p:sldIdLst>
    <p:sldId id="256" r:id="rId2"/>
    <p:sldId id="257" r:id="rId3"/>
    <p:sldId id="260" r:id="rId4"/>
    <p:sldId id="261" r:id="rId5"/>
    <p:sldId id="296" r:id="rId6"/>
    <p:sldId id="262" r:id="rId7"/>
    <p:sldId id="326" r:id="rId8"/>
    <p:sldId id="327" r:id="rId9"/>
    <p:sldId id="263" r:id="rId10"/>
    <p:sldId id="264" r:id="rId11"/>
    <p:sldId id="300" r:id="rId12"/>
    <p:sldId id="308" r:id="rId13"/>
    <p:sldId id="299" r:id="rId14"/>
    <p:sldId id="301" r:id="rId15"/>
    <p:sldId id="307" r:id="rId16"/>
    <p:sldId id="302" r:id="rId17"/>
    <p:sldId id="303" r:id="rId18"/>
    <p:sldId id="304" r:id="rId19"/>
    <p:sldId id="305" r:id="rId20"/>
    <p:sldId id="297" r:id="rId21"/>
    <p:sldId id="328" r:id="rId22"/>
    <p:sldId id="268" r:id="rId23"/>
    <p:sldId id="266" r:id="rId24"/>
    <p:sldId id="310" r:id="rId25"/>
    <p:sldId id="311" r:id="rId26"/>
    <p:sldId id="312" r:id="rId27"/>
    <p:sldId id="313" r:id="rId28"/>
    <p:sldId id="314" r:id="rId29"/>
    <p:sldId id="316" r:id="rId30"/>
    <p:sldId id="317" r:id="rId31"/>
    <p:sldId id="318" r:id="rId32"/>
    <p:sldId id="319" r:id="rId33"/>
    <p:sldId id="329" r:id="rId34"/>
    <p:sldId id="320" r:id="rId35"/>
    <p:sldId id="321" r:id="rId36"/>
    <p:sldId id="322" r:id="rId37"/>
    <p:sldId id="323" r:id="rId38"/>
    <p:sldId id="324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87" r:id="rId47"/>
    <p:sldId id="286" r:id="rId48"/>
    <p:sldId id="295" r:id="rId4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68" autoAdjust="0"/>
    <p:restoredTop sz="94660"/>
  </p:normalViewPr>
  <p:slideViewPr>
    <p:cSldViewPr>
      <p:cViewPr varScale="1">
        <p:scale>
          <a:sx n="108" d="100"/>
          <a:sy n="108" d="100"/>
        </p:scale>
        <p:origin x="-17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36472D-EBF3-4756-8290-45D533181866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C42C47DC-F1BC-4C37-8AFE-942004B86F01}">
      <dgm:prSet phldrT="[文本]" custT="1"/>
      <dgm:spPr/>
      <dgm:t>
        <a:bodyPr/>
        <a:lstStyle/>
        <a:p>
          <a:r>
            <a:rPr lang="en-US" altLang="zh-CN" sz="2400" dirty="0" smtClean="0">
              <a:latin typeface="华文新魏" pitchFamily="2" charset="-122"/>
              <a:ea typeface="华文新魏" pitchFamily="2" charset="-122"/>
            </a:rPr>
            <a:t>BIBF</a:t>
          </a:r>
          <a:endParaRPr lang="zh-CN" altLang="en-US" sz="2400" dirty="0">
            <a:latin typeface="华文新魏" pitchFamily="2" charset="-122"/>
            <a:ea typeface="华文新魏" pitchFamily="2" charset="-122"/>
          </a:endParaRPr>
        </a:p>
      </dgm:t>
    </dgm:pt>
    <dgm:pt modelId="{6F83A6E9-B046-4D35-BF23-85C5CD62D020}" type="parTrans" cxnId="{00D44AC5-324A-42FD-8347-D98B3728F8A2}">
      <dgm:prSet/>
      <dgm:spPr/>
      <dgm:t>
        <a:bodyPr/>
        <a:lstStyle/>
        <a:p>
          <a:endParaRPr lang="zh-CN" altLang="en-US"/>
        </a:p>
      </dgm:t>
    </dgm:pt>
    <dgm:pt modelId="{4E05689B-7638-47F4-B3D2-7A22E50A7B4C}" type="sibTrans" cxnId="{00D44AC5-324A-42FD-8347-D98B3728F8A2}">
      <dgm:prSet/>
      <dgm:spPr/>
      <dgm:t>
        <a:bodyPr/>
        <a:lstStyle/>
        <a:p>
          <a:endParaRPr lang="zh-CN" altLang="en-US"/>
        </a:p>
      </dgm:t>
    </dgm:pt>
    <dgm:pt modelId="{2B3DBE3C-62D4-4599-963A-5AB1DE258C9E}">
      <dgm:prSet phldrT="[文本]"/>
      <dgm:spPr/>
      <dgm:t>
        <a:bodyPr/>
        <a:lstStyle/>
        <a:p>
          <a:endParaRPr lang="zh-CN" altLang="en-US"/>
        </a:p>
      </dgm:t>
    </dgm:pt>
    <dgm:pt modelId="{029B06F3-2D8B-40D9-8EB5-2F266974ABFE}" type="parTrans" cxnId="{E13987FE-CB91-461A-A1A5-C838AAA6CE43}">
      <dgm:prSet/>
      <dgm:spPr/>
      <dgm:t>
        <a:bodyPr/>
        <a:lstStyle/>
        <a:p>
          <a:endParaRPr lang="zh-CN" altLang="en-US"/>
        </a:p>
      </dgm:t>
    </dgm:pt>
    <dgm:pt modelId="{27BE939D-CF9D-4909-AF2E-3025E6A7C79E}" type="sibTrans" cxnId="{E13987FE-CB91-461A-A1A5-C838AAA6CE43}">
      <dgm:prSet/>
      <dgm:spPr/>
      <dgm:t>
        <a:bodyPr/>
        <a:lstStyle/>
        <a:p>
          <a:endParaRPr lang="zh-CN" altLang="en-US"/>
        </a:p>
      </dgm:t>
    </dgm:pt>
    <dgm:pt modelId="{DC1FCAAD-9919-4C92-8C0C-D034DDBBF271}">
      <dgm:prSet phldrT="[文本]" custT="1"/>
      <dgm:spPr/>
      <dgm:t>
        <a:bodyPr/>
        <a:lstStyle/>
        <a:p>
          <a:r>
            <a:rPr lang="zh-CN" altLang="en-US" sz="2400" dirty="0" smtClean="0">
              <a:latin typeface="华文楷体" pitchFamily="2" charset="-122"/>
              <a:ea typeface="华文楷体" pitchFamily="2" charset="-122"/>
            </a:rPr>
            <a:t>新书展览</a:t>
          </a:r>
          <a:endParaRPr lang="zh-CN" altLang="en-US" sz="2400" dirty="0">
            <a:latin typeface="华文楷体" pitchFamily="2" charset="-122"/>
            <a:ea typeface="华文楷体" pitchFamily="2" charset="-122"/>
          </a:endParaRPr>
        </a:p>
      </dgm:t>
    </dgm:pt>
    <dgm:pt modelId="{C7F82514-7E1A-43B1-8F24-4516E41901A4}" type="parTrans" cxnId="{6A003F10-C940-4C73-9D94-FEB83B696AD6}">
      <dgm:prSet/>
      <dgm:spPr/>
      <dgm:t>
        <a:bodyPr/>
        <a:lstStyle/>
        <a:p>
          <a:endParaRPr lang="zh-CN" altLang="en-US"/>
        </a:p>
      </dgm:t>
    </dgm:pt>
    <dgm:pt modelId="{491D5B08-8DC3-40D8-B972-0B8FFDC4E04D}" type="sibTrans" cxnId="{6A003F10-C940-4C73-9D94-FEB83B696AD6}">
      <dgm:prSet/>
      <dgm:spPr/>
      <dgm:t>
        <a:bodyPr/>
        <a:lstStyle/>
        <a:p>
          <a:endParaRPr lang="zh-CN" altLang="en-US"/>
        </a:p>
      </dgm:t>
    </dgm:pt>
    <dgm:pt modelId="{752F9FFE-7C03-45AA-AE6B-EF20E26D1B6E}" type="pres">
      <dgm:prSet presAssocID="{EF36472D-EBF3-4756-8290-45D53318186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4F0AD2A9-5F2A-4572-B653-0BC13C78A60C}" type="pres">
      <dgm:prSet presAssocID="{C42C47DC-F1BC-4C37-8AFE-942004B86F01}" presName="composite" presStyleCnt="0"/>
      <dgm:spPr/>
    </dgm:pt>
    <dgm:pt modelId="{474CDB53-7D38-4A4D-BFC2-DEFB9DD19F64}" type="pres">
      <dgm:prSet presAssocID="{C42C47DC-F1BC-4C37-8AFE-942004B86F01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3DECA0-274D-431D-8CB6-A41D15E9722A}" type="pres">
      <dgm:prSet presAssocID="{C42C47DC-F1BC-4C37-8AFE-942004B86F0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4C91216-44C1-4136-8526-303087B12990}" type="pres">
      <dgm:prSet presAssocID="{C42C47DC-F1BC-4C37-8AFE-942004B86F01}" presName="BalanceSpacing" presStyleCnt="0"/>
      <dgm:spPr/>
    </dgm:pt>
    <dgm:pt modelId="{F3E4DF10-F00B-4658-927B-BF2C25D163EE}" type="pres">
      <dgm:prSet presAssocID="{C42C47DC-F1BC-4C37-8AFE-942004B86F01}" presName="BalanceSpacing1" presStyleCnt="0"/>
      <dgm:spPr/>
    </dgm:pt>
    <dgm:pt modelId="{A8B36ACF-CAD1-478A-9B03-4F1BC6B23EE4}" type="pres">
      <dgm:prSet presAssocID="{4E05689B-7638-47F4-B3D2-7A22E50A7B4C}" presName="Accent1Text" presStyleLbl="node1" presStyleIdx="1" presStyleCnt="6"/>
      <dgm:spPr/>
      <dgm:t>
        <a:bodyPr/>
        <a:lstStyle/>
        <a:p>
          <a:endParaRPr lang="zh-CN" altLang="en-US"/>
        </a:p>
      </dgm:t>
    </dgm:pt>
    <dgm:pt modelId="{26A06C10-9C7A-426F-8FB0-620451B8F22D}" type="pres">
      <dgm:prSet presAssocID="{4E05689B-7638-47F4-B3D2-7A22E50A7B4C}" presName="spaceBetweenRectangles" presStyleCnt="0"/>
      <dgm:spPr/>
    </dgm:pt>
    <dgm:pt modelId="{DBEBBD66-7256-43C5-85A5-570433F2DDEC}" type="pres">
      <dgm:prSet presAssocID="{2B3DBE3C-62D4-4599-963A-5AB1DE258C9E}" presName="composite" presStyleCnt="0"/>
      <dgm:spPr/>
    </dgm:pt>
    <dgm:pt modelId="{3C8F4AE2-4F78-47B0-B7EC-4CD746C10E8B}" type="pres">
      <dgm:prSet presAssocID="{2B3DBE3C-62D4-4599-963A-5AB1DE258C9E}" presName="Parent1" presStyleLbl="node1" presStyleIdx="2" presStyleCnt="6" custLinFactNeighborX="-3169" custLinFactNeighborY="-166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0AB771-1243-4478-907D-FB74B3A8FFBD}" type="pres">
      <dgm:prSet presAssocID="{2B3DBE3C-62D4-4599-963A-5AB1DE258C9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E383578-ECD0-4962-8920-31319245B07E}" type="pres">
      <dgm:prSet presAssocID="{2B3DBE3C-62D4-4599-963A-5AB1DE258C9E}" presName="BalanceSpacing" presStyleCnt="0"/>
      <dgm:spPr/>
    </dgm:pt>
    <dgm:pt modelId="{25613979-6937-44D6-A1BF-3A1E82DC11C1}" type="pres">
      <dgm:prSet presAssocID="{2B3DBE3C-62D4-4599-963A-5AB1DE258C9E}" presName="BalanceSpacing1" presStyleCnt="0"/>
      <dgm:spPr/>
    </dgm:pt>
    <dgm:pt modelId="{2C0DAC9C-2224-4FEE-AADD-8C5914FCD185}" type="pres">
      <dgm:prSet presAssocID="{27BE939D-CF9D-4909-AF2E-3025E6A7C79E}" presName="Accent1Text" presStyleLbl="node1" presStyleIdx="3" presStyleCnt="6"/>
      <dgm:spPr/>
      <dgm:t>
        <a:bodyPr/>
        <a:lstStyle/>
        <a:p>
          <a:endParaRPr lang="zh-CN" altLang="en-US"/>
        </a:p>
      </dgm:t>
    </dgm:pt>
    <dgm:pt modelId="{A2F64FB1-FAFD-4A76-A31A-3928DE85717E}" type="pres">
      <dgm:prSet presAssocID="{27BE939D-CF9D-4909-AF2E-3025E6A7C79E}" presName="spaceBetweenRectangles" presStyleCnt="0"/>
      <dgm:spPr/>
    </dgm:pt>
    <dgm:pt modelId="{5922E0E1-1005-4677-9DCA-933241131D8B}" type="pres">
      <dgm:prSet presAssocID="{DC1FCAAD-9919-4C92-8C0C-D034DDBBF271}" presName="composite" presStyleCnt="0"/>
      <dgm:spPr/>
    </dgm:pt>
    <dgm:pt modelId="{9D38DDA2-415C-4921-B1A1-A40BE5F4D91F}" type="pres">
      <dgm:prSet presAssocID="{DC1FCAAD-9919-4C92-8C0C-D034DDBBF27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A30CD9-B09A-43EB-9B23-466672C8D404}" type="pres">
      <dgm:prSet presAssocID="{DC1FCAAD-9919-4C92-8C0C-D034DDBBF27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80195499-8E9A-4DC9-828D-0F1F18ECBE15}" type="pres">
      <dgm:prSet presAssocID="{DC1FCAAD-9919-4C92-8C0C-D034DDBBF271}" presName="BalanceSpacing" presStyleCnt="0"/>
      <dgm:spPr/>
    </dgm:pt>
    <dgm:pt modelId="{7E8CCA90-0126-4FDD-8FC2-01E598752CC8}" type="pres">
      <dgm:prSet presAssocID="{DC1FCAAD-9919-4C92-8C0C-D034DDBBF271}" presName="BalanceSpacing1" presStyleCnt="0"/>
      <dgm:spPr/>
    </dgm:pt>
    <dgm:pt modelId="{B7839727-F065-485C-9253-7F8F20587B6A}" type="pres">
      <dgm:prSet presAssocID="{491D5B08-8DC3-40D8-B972-0B8FFDC4E04D}" presName="Accent1Text" presStyleLbl="node1" presStyleIdx="5" presStyleCnt="6"/>
      <dgm:spPr/>
      <dgm:t>
        <a:bodyPr/>
        <a:lstStyle/>
        <a:p>
          <a:endParaRPr lang="zh-CN" altLang="en-US"/>
        </a:p>
      </dgm:t>
    </dgm:pt>
  </dgm:ptLst>
  <dgm:cxnLst>
    <dgm:cxn modelId="{1975F90A-94B6-44DD-A83A-6A397B60ACB2}" type="presOf" srcId="{C42C47DC-F1BC-4C37-8AFE-942004B86F01}" destId="{474CDB53-7D38-4A4D-BFC2-DEFB9DD19F64}" srcOrd="0" destOrd="0" presId="urn:microsoft.com/office/officeart/2008/layout/AlternatingHexagons"/>
    <dgm:cxn modelId="{6A003F10-C940-4C73-9D94-FEB83B696AD6}" srcId="{EF36472D-EBF3-4756-8290-45D533181866}" destId="{DC1FCAAD-9919-4C92-8C0C-D034DDBBF271}" srcOrd="2" destOrd="0" parTransId="{C7F82514-7E1A-43B1-8F24-4516E41901A4}" sibTransId="{491D5B08-8DC3-40D8-B972-0B8FFDC4E04D}"/>
    <dgm:cxn modelId="{5782D03B-2147-4003-89BA-3A1FCB88BD57}" type="presOf" srcId="{DC1FCAAD-9919-4C92-8C0C-D034DDBBF271}" destId="{9D38DDA2-415C-4921-B1A1-A40BE5F4D91F}" srcOrd="0" destOrd="0" presId="urn:microsoft.com/office/officeart/2008/layout/AlternatingHexagons"/>
    <dgm:cxn modelId="{ECFD2AC5-56A2-4AB3-AE1D-AD76E47DE120}" type="presOf" srcId="{491D5B08-8DC3-40D8-B972-0B8FFDC4E04D}" destId="{B7839727-F065-485C-9253-7F8F20587B6A}" srcOrd="0" destOrd="0" presId="urn:microsoft.com/office/officeart/2008/layout/AlternatingHexagons"/>
    <dgm:cxn modelId="{21FC4EC7-99BE-4E94-BFF6-376B609E984B}" type="presOf" srcId="{2B3DBE3C-62D4-4599-963A-5AB1DE258C9E}" destId="{3C8F4AE2-4F78-47B0-B7EC-4CD746C10E8B}" srcOrd="0" destOrd="0" presId="urn:microsoft.com/office/officeart/2008/layout/AlternatingHexagons"/>
    <dgm:cxn modelId="{CDDF8FE9-5D6D-4F79-9BB3-B8AEF846FE20}" type="presOf" srcId="{EF36472D-EBF3-4756-8290-45D533181866}" destId="{752F9FFE-7C03-45AA-AE6B-EF20E26D1B6E}" srcOrd="0" destOrd="0" presId="urn:microsoft.com/office/officeart/2008/layout/AlternatingHexagons"/>
    <dgm:cxn modelId="{57453BA3-8968-4DE5-9CC9-75DD73942256}" type="presOf" srcId="{27BE939D-CF9D-4909-AF2E-3025E6A7C79E}" destId="{2C0DAC9C-2224-4FEE-AADD-8C5914FCD185}" srcOrd="0" destOrd="0" presId="urn:microsoft.com/office/officeart/2008/layout/AlternatingHexagons"/>
    <dgm:cxn modelId="{00D44AC5-324A-42FD-8347-D98B3728F8A2}" srcId="{EF36472D-EBF3-4756-8290-45D533181866}" destId="{C42C47DC-F1BC-4C37-8AFE-942004B86F01}" srcOrd="0" destOrd="0" parTransId="{6F83A6E9-B046-4D35-BF23-85C5CD62D020}" sibTransId="{4E05689B-7638-47F4-B3D2-7A22E50A7B4C}"/>
    <dgm:cxn modelId="{E13987FE-CB91-461A-A1A5-C838AAA6CE43}" srcId="{EF36472D-EBF3-4756-8290-45D533181866}" destId="{2B3DBE3C-62D4-4599-963A-5AB1DE258C9E}" srcOrd="1" destOrd="0" parTransId="{029B06F3-2D8B-40D9-8EB5-2F266974ABFE}" sibTransId="{27BE939D-CF9D-4909-AF2E-3025E6A7C79E}"/>
    <dgm:cxn modelId="{8657A43D-C08A-4469-9971-4C220DD0E77B}" type="presOf" srcId="{4E05689B-7638-47F4-B3D2-7A22E50A7B4C}" destId="{A8B36ACF-CAD1-478A-9B03-4F1BC6B23EE4}" srcOrd="0" destOrd="0" presId="urn:microsoft.com/office/officeart/2008/layout/AlternatingHexagons"/>
    <dgm:cxn modelId="{BDA53624-FB15-4318-82BB-C71819A245AD}" type="presParOf" srcId="{752F9FFE-7C03-45AA-AE6B-EF20E26D1B6E}" destId="{4F0AD2A9-5F2A-4572-B653-0BC13C78A60C}" srcOrd="0" destOrd="0" presId="urn:microsoft.com/office/officeart/2008/layout/AlternatingHexagons"/>
    <dgm:cxn modelId="{25E8214C-20F4-4B19-83D0-ED478EA04D66}" type="presParOf" srcId="{4F0AD2A9-5F2A-4572-B653-0BC13C78A60C}" destId="{474CDB53-7D38-4A4D-BFC2-DEFB9DD19F64}" srcOrd="0" destOrd="0" presId="urn:microsoft.com/office/officeart/2008/layout/AlternatingHexagons"/>
    <dgm:cxn modelId="{FAD671B0-3417-41FC-B560-75F55D0F3532}" type="presParOf" srcId="{4F0AD2A9-5F2A-4572-B653-0BC13C78A60C}" destId="{643DECA0-274D-431D-8CB6-A41D15E9722A}" srcOrd="1" destOrd="0" presId="urn:microsoft.com/office/officeart/2008/layout/AlternatingHexagons"/>
    <dgm:cxn modelId="{FEC34ECE-3D65-4E8A-A479-897CFBD9B495}" type="presParOf" srcId="{4F0AD2A9-5F2A-4572-B653-0BC13C78A60C}" destId="{94C91216-44C1-4136-8526-303087B12990}" srcOrd="2" destOrd="0" presId="urn:microsoft.com/office/officeart/2008/layout/AlternatingHexagons"/>
    <dgm:cxn modelId="{ED701D82-6E5C-466A-98BC-70EB04DB3F3D}" type="presParOf" srcId="{4F0AD2A9-5F2A-4572-B653-0BC13C78A60C}" destId="{F3E4DF10-F00B-4658-927B-BF2C25D163EE}" srcOrd="3" destOrd="0" presId="urn:microsoft.com/office/officeart/2008/layout/AlternatingHexagons"/>
    <dgm:cxn modelId="{8B6BD460-0D8F-4328-82A0-E00FB3819BFF}" type="presParOf" srcId="{4F0AD2A9-5F2A-4572-B653-0BC13C78A60C}" destId="{A8B36ACF-CAD1-478A-9B03-4F1BC6B23EE4}" srcOrd="4" destOrd="0" presId="urn:microsoft.com/office/officeart/2008/layout/AlternatingHexagons"/>
    <dgm:cxn modelId="{E55928CD-9F97-4D60-AB39-A368A1F14D2A}" type="presParOf" srcId="{752F9FFE-7C03-45AA-AE6B-EF20E26D1B6E}" destId="{26A06C10-9C7A-426F-8FB0-620451B8F22D}" srcOrd="1" destOrd="0" presId="urn:microsoft.com/office/officeart/2008/layout/AlternatingHexagons"/>
    <dgm:cxn modelId="{5534C6A3-2D84-4128-8F3E-CB1ACE60BFC7}" type="presParOf" srcId="{752F9FFE-7C03-45AA-AE6B-EF20E26D1B6E}" destId="{DBEBBD66-7256-43C5-85A5-570433F2DDEC}" srcOrd="2" destOrd="0" presId="urn:microsoft.com/office/officeart/2008/layout/AlternatingHexagons"/>
    <dgm:cxn modelId="{C79F3ADA-50C0-4301-A531-952BD188472E}" type="presParOf" srcId="{DBEBBD66-7256-43C5-85A5-570433F2DDEC}" destId="{3C8F4AE2-4F78-47B0-B7EC-4CD746C10E8B}" srcOrd="0" destOrd="0" presId="urn:microsoft.com/office/officeart/2008/layout/AlternatingHexagons"/>
    <dgm:cxn modelId="{90C7CAF0-8DAD-42AA-816B-7B19289927FC}" type="presParOf" srcId="{DBEBBD66-7256-43C5-85A5-570433F2DDEC}" destId="{590AB771-1243-4478-907D-FB74B3A8FFBD}" srcOrd="1" destOrd="0" presId="urn:microsoft.com/office/officeart/2008/layout/AlternatingHexagons"/>
    <dgm:cxn modelId="{6F68AEFB-AF2B-47AC-B006-F8D4478E0C2E}" type="presParOf" srcId="{DBEBBD66-7256-43C5-85A5-570433F2DDEC}" destId="{5E383578-ECD0-4962-8920-31319245B07E}" srcOrd="2" destOrd="0" presId="urn:microsoft.com/office/officeart/2008/layout/AlternatingHexagons"/>
    <dgm:cxn modelId="{C0917BA2-0D14-4935-B748-31A997C81092}" type="presParOf" srcId="{DBEBBD66-7256-43C5-85A5-570433F2DDEC}" destId="{25613979-6937-44D6-A1BF-3A1E82DC11C1}" srcOrd="3" destOrd="0" presId="urn:microsoft.com/office/officeart/2008/layout/AlternatingHexagons"/>
    <dgm:cxn modelId="{C5E84B46-BA08-49FF-BDD1-3FE5483B2A16}" type="presParOf" srcId="{DBEBBD66-7256-43C5-85A5-570433F2DDEC}" destId="{2C0DAC9C-2224-4FEE-AADD-8C5914FCD185}" srcOrd="4" destOrd="0" presId="urn:microsoft.com/office/officeart/2008/layout/AlternatingHexagons"/>
    <dgm:cxn modelId="{890DAB7B-08AE-4658-A028-935E1F9AF374}" type="presParOf" srcId="{752F9FFE-7C03-45AA-AE6B-EF20E26D1B6E}" destId="{A2F64FB1-FAFD-4A76-A31A-3928DE85717E}" srcOrd="3" destOrd="0" presId="urn:microsoft.com/office/officeart/2008/layout/AlternatingHexagons"/>
    <dgm:cxn modelId="{3B747388-5F1C-457B-9A01-9A60FAB6D433}" type="presParOf" srcId="{752F9FFE-7C03-45AA-AE6B-EF20E26D1B6E}" destId="{5922E0E1-1005-4677-9DCA-933241131D8B}" srcOrd="4" destOrd="0" presId="urn:microsoft.com/office/officeart/2008/layout/AlternatingHexagons"/>
    <dgm:cxn modelId="{A6CC03A6-2DCF-4E99-B24F-EC3C84D8EACA}" type="presParOf" srcId="{5922E0E1-1005-4677-9DCA-933241131D8B}" destId="{9D38DDA2-415C-4921-B1A1-A40BE5F4D91F}" srcOrd="0" destOrd="0" presId="urn:microsoft.com/office/officeart/2008/layout/AlternatingHexagons"/>
    <dgm:cxn modelId="{1DB61591-B027-4EBA-8C13-0228220CF971}" type="presParOf" srcId="{5922E0E1-1005-4677-9DCA-933241131D8B}" destId="{84A30CD9-B09A-43EB-9B23-466672C8D404}" srcOrd="1" destOrd="0" presId="urn:microsoft.com/office/officeart/2008/layout/AlternatingHexagons"/>
    <dgm:cxn modelId="{4E4F8CA3-1A22-4835-BAC2-F18B2055F95E}" type="presParOf" srcId="{5922E0E1-1005-4677-9DCA-933241131D8B}" destId="{80195499-8E9A-4DC9-828D-0F1F18ECBE15}" srcOrd="2" destOrd="0" presId="urn:microsoft.com/office/officeart/2008/layout/AlternatingHexagons"/>
    <dgm:cxn modelId="{44D41D3F-0BDE-4CD1-B154-88ABBA175ECE}" type="presParOf" srcId="{5922E0E1-1005-4677-9DCA-933241131D8B}" destId="{7E8CCA90-0126-4FDD-8FC2-01E598752CC8}" srcOrd="3" destOrd="0" presId="urn:microsoft.com/office/officeart/2008/layout/AlternatingHexagons"/>
    <dgm:cxn modelId="{E9B703EB-1FE3-4A96-9320-6B5923FC6B85}" type="presParOf" srcId="{5922E0E1-1005-4677-9DCA-933241131D8B}" destId="{B7839727-F065-485C-9253-7F8F20587B6A}" srcOrd="4" destOrd="0" presId="urn:microsoft.com/office/officeart/2008/layout/AlternatingHexagon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4EA517-7798-42F1-98C0-4C66F669F496}" type="doc">
      <dgm:prSet loTypeId="urn:microsoft.com/office/officeart/2005/8/layout/gear1" loCatId="cycle" qsTypeId="urn:microsoft.com/office/officeart/2005/8/quickstyle/simple1" qsCatId="simple" csTypeId="urn:microsoft.com/office/officeart/2005/8/colors/colorful2" csCatId="colorful" phldr="1"/>
      <dgm:spPr/>
    </dgm:pt>
    <dgm:pt modelId="{4A365B67-6EE3-4510-9FEA-F553EBBA930B}">
      <dgm:prSet phldrT="[文本]"/>
      <dgm:spPr/>
      <dgm:t>
        <a:bodyPr/>
        <a:lstStyle/>
        <a:p>
          <a:r>
            <a:rPr lang="zh-CN" altLang="en-US" dirty="0" smtClean="0"/>
            <a:t>移动认证</a:t>
          </a:r>
          <a:endParaRPr lang="zh-CN" altLang="en-US" dirty="0"/>
        </a:p>
      </dgm:t>
    </dgm:pt>
    <dgm:pt modelId="{92554057-6AD8-4875-ABDD-9AB165429718}" type="parTrans" cxnId="{868A70AF-2F98-4671-9D9D-D39FBC2FBBFB}">
      <dgm:prSet/>
      <dgm:spPr/>
      <dgm:t>
        <a:bodyPr/>
        <a:lstStyle/>
        <a:p>
          <a:endParaRPr lang="zh-CN" altLang="en-US"/>
        </a:p>
      </dgm:t>
    </dgm:pt>
    <dgm:pt modelId="{2A7134D4-7FD2-4CBC-BEC7-3726DD48667F}" type="sibTrans" cxnId="{868A70AF-2F98-4671-9D9D-D39FBC2FBBFB}">
      <dgm:prSet/>
      <dgm:spPr/>
      <dgm:t>
        <a:bodyPr/>
        <a:lstStyle/>
        <a:p>
          <a:endParaRPr lang="zh-CN" altLang="en-US"/>
        </a:p>
      </dgm:t>
    </dgm:pt>
    <dgm:pt modelId="{ADC48A6C-F2BF-4BD0-80FF-21414B2576C5}">
      <dgm:prSet phldrT="[文本]"/>
      <dgm:spPr/>
      <dgm:t>
        <a:bodyPr/>
        <a:lstStyle/>
        <a:p>
          <a:r>
            <a:rPr lang="en-US" altLang="zh-CN" dirty="0" smtClean="0"/>
            <a:t>EBC</a:t>
          </a:r>
          <a:r>
            <a:rPr lang="zh-CN" altLang="en-US" dirty="0" smtClean="0"/>
            <a:t>平台</a:t>
          </a:r>
          <a:endParaRPr lang="zh-CN" altLang="en-US" dirty="0"/>
        </a:p>
      </dgm:t>
    </dgm:pt>
    <dgm:pt modelId="{ED5451F3-D630-4ACC-A49D-2D8B15103F70}" type="parTrans" cxnId="{82871C7F-C551-42F7-B53E-649482C7CF06}">
      <dgm:prSet/>
      <dgm:spPr/>
      <dgm:t>
        <a:bodyPr/>
        <a:lstStyle/>
        <a:p>
          <a:endParaRPr lang="zh-CN" altLang="en-US"/>
        </a:p>
      </dgm:t>
    </dgm:pt>
    <dgm:pt modelId="{F43BD62B-3C7C-41C9-B45D-90E7EC85B595}" type="sibTrans" cxnId="{82871C7F-C551-42F7-B53E-649482C7CF06}">
      <dgm:prSet/>
      <dgm:spPr/>
      <dgm:t>
        <a:bodyPr/>
        <a:lstStyle/>
        <a:p>
          <a:endParaRPr lang="zh-CN" altLang="en-US"/>
        </a:p>
      </dgm:t>
    </dgm:pt>
    <dgm:pt modelId="{1B1B13D3-EACB-4A4F-A3A7-DF89E14278E0}" type="pres">
      <dgm:prSet presAssocID="{F04EA517-7798-42F1-98C0-4C66F669F49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5C225E8-B805-40F1-BD7E-97D80DF29B3A}" type="pres">
      <dgm:prSet presAssocID="{4A365B67-6EE3-4510-9FEA-F553EBBA930B}" presName="gear1" presStyleLbl="node1" presStyleIdx="0" presStyleCnt="2" custLinFactNeighborX="-89" custLinFactNeighborY="-406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BDDEEDF-AE02-4730-A0F2-0E11AD4DFF28}" type="pres">
      <dgm:prSet presAssocID="{4A365B67-6EE3-4510-9FEA-F553EBBA930B}" presName="gear1srcNode" presStyleLbl="node1" presStyleIdx="0" presStyleCnt="2"/>
      <dgm:spPr/>
      <dgm:t>
        <a:bodyPr/>
        <a:lstStyle/>
        <a:p>
          <a:endParaRPr lang="zh-CN" altLang="en-US"/>
        </a:p>
      </dgm:t>
    </dgm:pt>
    <dgm:pt modelId="{520E9D20-74FC-470D-98ED-7194509DF0AA}" type="pres">
      <dgm:prSet presAssocID="{4A365B67-6EE3-4510-9FEA-F553EBBA930B}" presName="gear1dstNode" presStyleLbl="node1" presStyleIdx="0" presStyleCnt="2"/>
      <dgm:spPr/>
      <dgm:t>
        <a:bodyPr/>
        <a:lstStyle/>
        <a:p>
          <a:endParaRPr lang="zh-CN" altLang="en-US"/>
        </a:p>
      </dgm:t>
    </dgm:pt>
    <dgm:pt modelId="{526D2BC1-E94C-4C0F-94B5-F3417D62B126}" type="pres">
      <dgm:prSet presAssocID="{ADC48A6C-F2BF-4BD0-80FF-21414B2576C5}" presName="gear2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3B23314-DFD2-440C-8111-A58A8957E1A4}" type="pres">
      <dgm:prSet presAssocID="{ADC48A6C-F2BF-4BD0-80FF-21414B2576C5}" presName="gear2srcNode" presStyleLbl="node1" presStyleIdx="1" presStyleCnt="2"/>
      <dgm:spPr/>
      <dgm:t>
        <a:bodyPr/>
        <a:lstStyle/>
        <a:p>
          <a:endParaRPr lang="zh-CN" altLang="en-US"/>
        </a:p>
      </dgm:t>
    </dgm:pt>
    <dgm:pt modelId="{F838714C-6990-4881-B447-87DACAB4E73B}" type="pres">
      <dgm:prSet presAssocID="{ADC48A6C-F2BF-4BD0-80FF-21414B2576C5}" presName="gear2dstNode" presStyleLbl="node1" presStyleIdx="1" presStyleCnt="2"/>
      <dgm:spPr/>
      <dgm:t>
        <a:bodyPr/>
        <a:lstStyle/>
        <a:p>
          <a:endParaRPr lang="zh-CN" altLang="en-US"/>
        </a:p>
      </dgm:t>
    </dgm:pt>
    <dgm:pt modelId="{1FED0F19-4163-4225-BC73-41F482DAC8EE}" type="pres">
      <dgm:prSet presAssocID="{2A7134D4-7FD2-4CBC-BEC7-3726DD48667F}" presName="connector1" presStyleLbl="sibTrans2D1" presStyleIdx="0" presStyleCnt="2"/>
      <dgm:spPr/>
      <dgm:t>
        <a:bodyPr/>
        <a:lstStyle/>
        <a:p>
          <a:endParaRPr lang="zh-CN" altLang="en-US"/>
        </a:p>
      </dgm:t>
    </dgm:pt>
    <dgm:pt modelId="{992CA67D-2DBA-4BFF-A50B-F2AF8D809AAC}" type="pres">
      <dgm:prSet presAssocID="{F43BD62B-3C7C-41C9-B45D-90E7EC85B595}" presName="connector2" presStyleLbl="sibTrans2D1" presStyleIdx="1" presStyleCnt="2"/>
      <dgm:spPr/>
      <dgm:t>
        <a:bodyPr/>
        <a:lstStyle/>
        <a:p>
          <a:endParaRPr lang="zh-CN" altLang="en-US"/>
        </a:p>
      </dgm:t>
    </dgm:pt>
  </dgm:ptLst>
  <dgm:cxnLst>
    <dgm:cxn modelId="{E03638DD-9C2F-42FD-BA28-12C05ACBA642}" type="presOf" srcId="{ADC48A6C-F2BF-4BD0-80FF-21414B2576C5}" destId="{526D2BC1-E94C-4C0F-94B5-F3417D62B126}" srcOrd="0" destOrd="0" presId="urn:microsoft.com/office/officeart/2005/8/layout/gear1"/>
    <dgm:cxn modelId="{4CAB4E30-BA4A-4F18-A43C-1BF7A8C65616}" type="presOf" srcId="{4A365B67-6EE3-4510-9FEA-F553EBBA930B}" destId="{CBDDEEDF-AE02-4730-A0F2-0E11AD4DFF28}" srcOrd="1" destOrd="0" presId="urn:microsoft.com/office/officeart/2005/8/layout/gear1"/>
    <dgm:cxn modelId="{0693A944-2CAA-46BB-8A43-3784869ADC69}" type="presOf" srcId="{2A7134D4-7FD2-4CBC-BEC7-3726DD48667F}" destId="{1FED0F19-4163-4225-BC73-41F482DAC8EE}" srcOrd="0" destOrd="0" presId="urn:microsoft.com/office/officeart/2005/8/layout/gear1"/>
    <dgm:cxn modelId="{868A70AF-2F98-4671-9D9D-D39FBC2FBBFB}" srcId="{F04EA517-7798-42F1-98C0-4C66F669F496}" destId="{4A365B67-6EE3-4510-9FEA-F553EBBA930B}" srcOrd="0" destOrd="0" parTransId="{92554057-6AD8-4875-ABDD-9AB165429718}" sibTransId="{2A7134D4-7FD2-4CBC-BEC7-3726DD48667F}"/>
    <dgm:cxn modelId="{A1B3CE0A-1259-4B01-B4E6-6D982F394D7D}" type="presOf" srcId="{F43BD62B-3C7C-41C9-B45D-90E7EC85B595}" destId="{992CA67D-2DBA-4BFF-A50B-F2AF8D809AAC}" srcOrd="0" destOrd="0" presId="urn:microsoft.com/office/officeart/2005/8/layout/gear1"/>
    <dgm:cxn modelId="{DE06D5A5-D0E4-4095-B98A-0BC22C9BBDEC}" type="presOf" srcId="{4A365B67-6EE3-4510-9FEA-F553EBBA930B}" destId="{65C225E8-B805-40F1-BD7E-97D80DF29B3A}" srcOrd="0" destOrd="0" presId="urn:microsoft.com/office/officeart/2005/8/layout/gear1"/>
    <dgm:cxn modelId="{C462F9A3-2FC4-4DD8-A3AC-F27CDA35C1CA}" type="presOf" srcId="{4A365B67-6EE3-4510-9FEA-F553EBBA930B}" destId="{520E9D20-74FC-470D-98ED-7194509DF0AA}" srcOrd="2" destOrd="0" presId="urn:microsoft.com/office/officeart/2005/8/layout/gear1"/>
    <dgm:cxn modelId="{82871C7F-C551-42F7-B53E-649482C7CF06}" srcId="{F04EA517-7798-42F1-98C0-4C66F669F496}" destId="{ADC48A6C-F2BF-4BD0-80FF-21414B2576C5}" srcOrd="1" destOrd="0" parTransId="{ED5451F3-D630-4ACC-A49D-2D8B15103F70}" sibTransId="{F43BD62B-3C7C-41C9-B45D-90E7EC85B595}"/>
    <dgm:cxn modelId="{9E58C22A-3D61-4AE3-BCF4-233E8B8ABD85}" type="presOf" srcId="{F04EA517-7798-42F1-98C0-4C66F669F496}" destId="{1B1B13D3-EACB-4A4F-A3A7-DF89E14278E0}" srcOrd="0" destOrd="0" presId="urn:microsoft.com/office/officeart/2005/8/layout/gear1"/>
    <dgm:cxn modelId="{0375E62E-4B6A-4383-BDB6-02ED521A1CF6}" type="presOf" srcId="{ADC48A6C-F2BF-4BD0-80FF-21414B2576C5}" destId="{43B23314-DFD2-440C-8111-A58A8957E1A4}" srcOrd="1" destOrd="0" presId="urn:microsoft.com/office/officeart/2005/8/layout/gear1"/>
    <dgm:cxn modelId="{1114B07D-3D2E-44C8-A68C-628BA77300F7}" type="presOf" srcId="{ADC48A6C-F2BF-4BD0-80FF-21414B2576C5}" destId="{F838714C-6990-4881-B447-87DACAB4E73B}" srcOrd="2" destOrd="0" presId="urn:microsoft.com/office/officeart/2005/8/layout/gear1"/>
    <dgm:cxn modelId="{255A763F-9F16-4A9F-A645-AC145A00856E}" type="presParOf" srcId="{1B1B13D3-EACB-4A4F-A3A7-DF89E14278E0}" destId="{65C225E8-B805-40F1-BD7E-97D80DF29B3A}" srcOrd="0" destOrd="0" presId="urn:microsoft.com/office/officeart/2005/8/layout/gear1"/>
    <dgm:cxn modelId="{6068E593-2E44-48C5-9722-7161B40B5541}" type="presParOf" srcId="{1B1B13D3-EACB-4A4F-A3A7-DF89E14278E0}" destId="{CBDDEEDF-AE02-4730-A0F2-0E11AD4DFF28}" srcOrd="1" destOrd="0" presId="urn:microsoft.com/office/officeart/2005/8/layout/gear1"/>
    <dgm:cxn modelId="{BCDED4BF-A604-4309-B2A6-42A374BBBAD8}" type="presParOf" srcId="{1B1B13D3-EACB-4A4F-A3A7-DF89E14278E0}" destId="{520E9D20-74FC-470D-98ED-7194509DF0AA}" srcOrd="2" destOrd="0" presId="urn:microsoft.com/office/officeart/2005/8/layout/gear1"/>
    <dgm:cxn modelId="{9A50C38A-50A8-4C56-BA93-0F23476F7FDD}" type="presParOf" srcId="{1B1B13D3-EACB-4A4F-A3A7-DF89E14278E0}" destId="{526D2BC1-E94C-4C0F-94B5-F3417D62B126}" srcOrd="3" destOrd="0" presId="urn:microsoft.com/office/officeart/2005/8/layout/gear1"/>
    <dgm:cxn modelId="{4095A406-3428-4B50-BD0E-C7AD3D6D76D4}" type="presParOf" srcId="{1B1B13D3-EACB-4A4F-A3A7-DF89E14278E0}" destId="{43B23314-DFD2-440C-8111-A58A8957E1A4}" srcOrd="4" destOrd="0" presId="urn:microsoft.com/office/officeart/2005/8/layout/gear1"/>
    <dgm:cxn modelId="{BFC53901-8A71-47B2-84DF-90A430430708}" type="presParOf" srcId="{1B1B13D3-EACB-4A4F-A3A7-DF89E14278E0}" destId="{F838714C-6990-4881-B447-87DACAB4E73B}" srcOrd="5" destOrd="0" presId="urn:microsoft.com/office/officeart/2005/8/layout/gear1"/>
    <dgm:cxn modelId="{9F4CEFAA-4233-4AED-B8D7-C081E00AD418}" type="presParOf" srcId="{1B1B13D3-EACB-4A4F-A3A7-DF89E14278E0}" destId="{1FED0F19-4163-4225-BC73-41F482DAC8EE}" srcOrd="6" destOrd="0" presId="urn:microsoft.com/office/officeart/2005/8/layout/gear1"/>
    <dgm:cxn modelId="{15CD4BD5-3C4C-4C70-BA56-50FF908832EC}" type="presParOf" srcId="{1B1B13D3-EACB-4A4F-A3A7-DF89E14278E0}" destId="{992CA67D-2DBA-4BFF-A50B-F2AF8D809AAC}" srcOrd="7" destOrd="0" presId="urn:microsoft.com/office/officeart/2005/8/layout/gear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93ED82-4C73-4586-A1F9-D658A891C6A9}" type="doc">
      <dgm:prSet loTypeId="urn:microsoft.com/office/officeart/2005/8/layout/chart3" loCatId="relationship" qsTypeId="urn:microsoft.com/office/officeart/2005/8/quickstyle/simple1" qsCatId="simple" csTypeId="urn:microsoft.com/office/officeart/2005/8/colors/colorful4" csCatId="colorful" phldr="1"/>
      <dgm:spPr/>
    </dgm:pt>
    <dgm:pt modelId="{9DC1F0FB-ECB7-4378-B4A9-42D4ECD8CD59}">
      <dgm:prSet phldrT="[文本]"/>
      <dgm:spPr/>
      <dgm:t>
        <a:bodyPr/>
        <a:lstStyle/>
        <a:p>
          <a:r>
            <a:rPr lang="zh-CN" altLang="en-US" dirty="0" smtClean="0"/>
            <a:t>资源持续增加中</a:t>
          </a:r>
          <a:endParaRPr lang="zh-CN" altLang="en-US" dirty="0"/>
        </a:p>
      </dgm:t>
    </dgm:pt>
    <dgm:pt modelId="{F280BBEC-8E50-4526-8C56-BB960ABC1385}" type="parTrans" cxnId="{73161BDC-189E-4339-83DC-1130D81942C7}">
      <dgm:prSet/>
      <dgm:spPr/>
      <dgm:t>
        <a:bodyPr/>
        <a:lstStyle/>
        <a:p>
          <a:endParaRPr lang="zh-CN" altLang="en-US"/>
        </a:p>
      </dgm:t>
    </dgm:pt>
    <dgm:pt modelId="{1BAF7B73-BC94-4EDD-95B3-1F4CE0497E87}" type="sibTrans" cxnId="{73161BDC-189E-4339-83DC-1130D81942C7}">
      <dgm:prSet/>
      <dgm:spPr/>
      <dgm:t>
        <a:bodyPr/>
        <a:lstStyle/>
        <a:p>
          <a:endParaRPr lang="zh-CN" altLang="en-US"/>
        </a:p>
      </dgm:t>
    </dgm:pt>
    <dgm:pt modelId="{16E41E28-464F-4AA6-A375-66F0D43148BD}">
      <dgm:prSet phldrT="[文本]"/>
      <dgm:spPr/>
      <dgm:t>
        <a:bodyPr/>
        <a:lstStyle/>
        <a:p>
          <a:r>
            <a:rPr lang="zh-CN" altLang="en-US" dirty="0" smtClean="0"/>
            <a:t>覆盖图书馆</a:t>
          </a:r>
          <a:r>
            <a:rPr lang="en-US" altLang="zh-CN" dirty="0" smtClean="0"/>
            <a:t>90%</a:t>
          </a:r>
          <a:r>
            <a:rPr lang="zh-CN" altLang="en-US" dirty="0" smtClean="0"/>
            <a:t>外文期刊</a:t>
          </a:r>
          <a:endParaRPr lang="zh-CN" altLang="en-US" dirty="0"/>
        </a:p>
      </dgm:t>
    </dgm:pt>
    <dgm:pt modelId="{F485D592-6A9C-4B44-954C-3C822FB8E0B0}" type="parTrans" cxnId="{D5E32187-7914-4671-984F-636551B321AB}">
      <dgm:prSet/>
      <dgm:spPr/>
      <dgm:t>
        <a:bodyPr/>
        <a:lstStyle/>
        <a:p>
          <a:endParaRPr lang="zh-CN" altLang="en-US"/>
        </a:p>
      </dgm:t>
    </dgm:pt>
    <dgm:pt modelId="{F523762E-89C6-43A9-838A-42C68BB57B3E}" type="sibTrans" cxnId="{D5E32187-7914-4671-984F-636551B321AB}">
      <dgm:prSet/>
      <dgm:spPr/>
      <dgm:t>
        <a:bodyPr/>
        <a:lstStyle/>
        <a:p>
          <a:endParaRPr lang="zh-CN" altLang="en-US"/>
        </a:p>
      </dgm:t>
    </dgm:pt>
    <dgm:pt modelId="{64EE2919-9A5C-44D2-A513-F3359C9F8F62}">
      <dgm:prSet phldrT="[文本]"/>
      <dgm:spPr/>
      <dgm:t>
        <a:bodyPr/>
        <a:lstStyle/>
        <a:p>
          <a:r>
            <a:rPr lang="zh-CN" altLang="en-US" smtClean="0"/>
            <a:t>支持任何移动终端</a:t>
          </a:r>
          <a:endParaRPr lang="zh-CN" altLang="en-US" dirty="0"/>
        </a:p>
      </dgm:t>
    </dgm:pt>
    <dgm:pt modelId="{B56349EB-68D5-4A80-8560-81FF2D3532A4}" type="parTrans" cxnId="{34AD2387-7805-47C2-9D3C-8DAD5F109D7B}">
      <dgm:prSet/>
      <dgm:spPr/>
      <dgm:t>
        <a:bodyPr/>
        <a:lstStyle/>
        <a:p>
          <a:endParaRPr lang="zh-CN" altLang="en-US"/>
        </a:p>
      </dgm:t>
    </dgm:pt>
    <dgm:pt modelId="{88A33E50-B1B9-4BBF-96AB-9F864F837A75}" type="sibTrans" cxnId="{34AD2387-7805-47C2-9D3C-8DAD5F109D7B}">
      <dgm:prSet/>
      <dgm:spPr/>
      <dgm:t>
        <a:bodyPr/>
        <a:lstStyle/>
        <a:p>
          <a:endParaRPr lang="zh-CN" altLang="en-US"/>
        </a:p>
      </dgm:t>
    </dgm:pt>
    <dgm:pt modelId="{E86E1719-CBB3-4C73-BB82-E9268110C252}">
      <dgm:prSet phldrT="[文本]"/>
      <dgm:spPr/>
      <dgm:t>
        <a:bodyPr/>
        <a:lstStyle/>
        <a:p>
          <a:r>
            <a:rPr lang="zh-CN" altLang="en-US" dirty="0" smtClean="0"/>
            <a:t>自行注册使用</a:t>
          </a:r>
          <a:endParaRPr lang="zh-CN" altLang="en-US" dirty="0"/>
        </a:p>
      </dgm:t>
    </dgm:pt>
    <dgm:pt modelId="{19BC51A8-7122-4256-9D8E-56E12DD9B53A}" type="parTrans" cxnId="{BA2D257B-D7FA-442B-A756-FD4112A76A1D}">
      <dgm:prSet/>
      <dgm:spPr/>
      <dgm:t>
        <a:bodyPr/>
        <a:lstStyle/>
        <a:p>
          <a:endParaRPr lang="zh-CN" altLang="en-US"/>
        </a:p>
      </dgm:t>
    </dgm:pt>
    <dgm:pt modelId="{E1C52089-CA6C-4475-B4CE-F27571922228}" type="sibTrans" cxnId="{BA2D257B-D7FA-442B-A756-FD4112A76A1D}">
      <dgm:prSet/>
      <dgm:spPr/>
      <dgm:t>
        <a:bodyPr/>
        <a:lstStyle/>
        <a:p>
          <a:endParaRPr lang="zh-CN" altLang="en-US"/>
        </a:p>
      </dgm:t>
    </dgm:pt>
    <dgm:pt modelId="{DDBD14DD-5D62-4453-9925-ACCD1B14A1D5}" type="pres">
      <dgm:prSet presAssocID="{0B93ED82-4C73-4586-A1F9-D658A891C6A9}" presName="compositeShape" presStyleCnt="0">
        <dgm:presLayoutVars>
          <dgm:chMax val="7"/>
          <dgm:dir/>
          <dgm:resizeHandles val="exact"/>
        </dgm:presLayoutVars>
      </dgm:prSet>
      <dgm:spPr/>
    </dgm:pt>
    <dgm:pt modelId="{0E2E41F9-8C5B-4ECE-972B-F5F9D1A855D8}" type="pres">
      <dgm:prSet presAssocID="{0B93ED82-4C73-4586-A1F9-D658A891C6A9}" presName="wedge1" presStyleLbl="node1" presStyleIdx="0" presStyleCnt="4"/>
      <dgm:spPr/>
      <dgm:t>
        <a:bodyPr/>
        <a:lstStyle/>
        <a:p>
          <a:endParaRPr lang="zh-CN" altLang="en-US"/>
        </a:p>
      </dgm:t>
    </dgm:pt>
    <dgm:pt modelId="{09867A02-BCC4-4966-B6DD-0B78524C2EB8}" type="pres">
      <dgm:prSet presAssocID="{0B93ED82-4C73-4586-A1F9-D658A891C6A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9AFD736-C0CF-47A9-8CDB-9A474642BAF7}" type="pres">
      <dgm:prSet presAssocID="{0B93ED82-4C73-4586-A1F9-D658A891C6A9}" presName="wedge2" presStyleLbl="node1" presStyleIdx="1" presStyleCnt="4"/>
      <dgm:spPr/>
    </dgm:pt>
    <dgm:pt modelId="{7BF9A831-8BB5-4B86-91B8-1B08BEB21910}" type="pres">
      <dgm:prSet presAssocID="{0B93ED82-4C73-4586-A1F9-D658A891C6A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60D3FFB-E3DD-42A4-8D27-CF2224FE41F5}" type="pres">
      <dgm:prSet presAssocID="{0B93ED82-4C73-4586-A1F9-D658A891C6A9}" presName="wedge3" presStyleLbl="node1" presStyleIdx="2" presStyleCnt="4"/>
      <dgm:spPr/>
    </dgm:pt>
    <dgm:pt modelId="{96710A73-452B-4129-972A-00A8082E4625}" type="pres">
      <dgm:prSet presAssocID="{0B93ED82-4C73-4586-A1F9-D658A891C6A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87DE5E6-7CFE-480C-8AE6-00C13A42281E}" type="pres">
      <dgm:prSet presAssocID="{0B93ED82-4C73-4586-A1F9-D658A891C6A9}" presName="wedge4" presStyleLbl="node1" presStyleIdx="3" presStyleCnt="4"/>
      <dgm:spPr/>
    </dgm:pt>
    <dgm:pt modelId="{D6247A6C-62EA-47F8-A701-9E34D42B6482}" type="pres">
      <dgm:prSet presAssocID="{0B93ED82-4C73-4586-A1F9-D658A891C6A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5E32187-7914-4671-984F-636551B321AB}" srcId="{0B93ED82-4C73-4586-A1F9-D658A891C6A9}" destId="{16E41E28-464F-4AA6-A375-66F0D43148BD}" srcOrd="2" destOrd="0" parTransId="{F485D592-6A9C-4B44-954C-3C822FB8E0B0}" sibTransId="{F523762E-89C6-43A9-838A-42C68BB57B3E}"/>
    <dgm:cxn modelId="{75A8B732-522D-48F2-8427-67201A9DC164}" type="presOf" srcId="{0B93ED82-4C73-4586-A1F9-D658A891C6A9}" destId="{DDBD14DD-5D62-4453-9925-ACCD1B14A1D5}" srcOrd="0" destOrd="0" presId="urn:microsoft.com/office/officeart/2005/8/layout/chart3"/>
    <dgm:cxn modelId="{6761D4DD-8BC9-4C3C-861D-C5B17E5B5D1F}" type="presOf" srcId="{9DC1F0FB-ECB7-4378-B4A9-42D4ECD8CD59}" destId="{09867A02-BCC4-4966-B6DD-0B78524C2EB8}" srcOrd="1" destOrd="0" presId="urn:microsoft.com/office/officeart/2005/8/layout/chart3"/>
    <dgm:cxn modelId="{BA2D257B-D7FA-442B-A756-FD4112A76A1D}" srcId="{0B93ED82-4C73-4586-A1F9-D658A891C6A9}" destId="{E86E1719-CBB3-4C73-BB82-E9268110C252}" srcOrd="1" destOrd="0" parTransId="{19BC51A8-7122-4256-9D8E-56E12DD9B53A}" sibTransId="{E1C52089-CA6C-4475-B4CE-F27571922228}"/>
    <dgm:cxn modelId="{34AD2387-7805-47C2-9D3C-8DAD5F109D7B}" srcId="{0B93ED82-4C73-4586-A1F9-D658A891C6A9}" destId="{64EE2919-9A5C-44D2-A513-F3359C9F8F62}" srcOrd="3" destOrd="0" parTransId="{B56349EB-68D5-4A80-8560-81FF2D3532A4}" sibTransId="{88A33E50-B1B9-4BBF-96AB-9F864F837A75}"/>
    <dgm:cxn modelId="{733062AF-380E-4E81-A9CA-E7E4E23BC791}" type="presOf" srcId="{16E41E28-464F-4AA6-A375-66F0D43148BD}" destId="{C60D3FFB-E3DD-42A4-8D27-CF2224FE41F5}" srcOrd="0" destOrd="0" presId="urn:microsoft.com/office/officeart/2005/8/layout/chart3"/>
    <dgm:cxn modelId="{9668F247-5F1C-43EE-8F80-971D6469D594}" type="presOf" srcId="{9DC1F0FB-ECB7-4378-B4A9-42D4ECD8CD59}" destId="{0E2E41F9-8C5B-4ECE-972B-F5F9D1A855D8}" srcOrd="0" destOrd="0" presId="urn:microsoft.com/office/officeart/2005/8/layout/chart3"/>
    <dgm:cxn modelId="{7BAA4638-3637-4A53-B746-E23BE2C2E03E}" type="presOf" srcId="{16E41E28-464F-4AA6-A375-66F0D43148BD}" destId="{96710A73-452B-4129-972A-00A8082E4625}" srcOrd="1" destOrd="0" presId="urn:microsoft.com/office/officeart/2005/8/layout/chart3"/>
    <dgm:cxn modelId="{73161BDC-189E-4339-83DC-1130D81942C7}" srcId="{0B93ED82-4C73-4586-A1F9-D658A891C6A9}" destId="{9DC1F0FB-ECB7-4378-B4A9-42D4ECD8CD59}" srcOrd="0" destOrd="0" parTransId="{F280BBEC-8E50-4526-8C56-BB960ABC1385}" sibTransId="{1BAF7B73-BC94-4EDD-95B3-1F4CE0497E87}"/>
    <dgm:cxn modelId="{C3C8C165-993F-4122-BDFF-EDB6CEA9FF64}" type="presOf" srcId="{E86E1719-CBB3-4C73-BB82-E9268110C252}" destId="{79AFD736-C0CF-47A9-8CDB-9A474642BAF7}" srcOrd="0" destOrd="0" presId="urn:microsoft.com/office/officeart/2005/8/layout/chart3"/>
    <dgm:cxn modelId="{ECDB0B3D-AC8C-42E4-858A-F8E14F6DFE23}" type="presOf" srcId="{64EE2919-9A5C-44D2-A513-F3359C9F8F62}" destId="{D6247A6C-62EA-47F8-A701-9E34D42B6482}" srcOrd="1" destOrd="0" presId="urn:microsoft.com/office/officeart/2005/8/layout/chart3"/>
    <dgm:cxn modelId="{748174FF-9C0A-4FA2-B4F1-EEA62E0BC7F7}" type="presOf" srcId="{E86E1719-CBB3-4C73-BB82-E9268110C252}" destId="{7BF9A831-8BB5-4B86-91B8-1B08BEB21910}" srcOrd="1" destOrd="0" presId="urn:microsoft.com/office/officeart/2005/8/layout/chart3"/>
    <dgm:cxn modelId="{49AE5FE0-42FD-45B9-BC75-C8F4F70CA35E}" type="presOf" srcId="{64EE2919-9A5C-44D2-A513-F3359C9F8F62}" destId="{487DE5E6-7CFE-480C-8AE6-00C13A42281E}" srcOrd="0" destOrd="0" presId="urn:microsoft.com/office/officeart/2005/8/layout/chart3"/>
    <dgm:cxn modelId="{D26205C1-9A8B-4D04-937E-C83BDAF052D5}" type="presParOf" srcId="{DDBD14DD-5D62-4453-9925-ACCD1B14A1D5}" destId="{0E2E41F9-8C5B-4ECE-972B-F5F9D1A855D8}" srcOrd="0" destOrd="0" presId="urn:microsoft.com/office/officeart/2005/8/layout/chart3"/>
    <dgm:cxn modelId="{CC724C2B-7FF6-4D5B-8C90-EE06041E26BD}" type="presParOf" srcId="{DDBD14DD-5D62-4453-9925-ACCD1B14A1D5}" destId="{09867A02-BCC4-4966-B6DD-0B78524C2EB8}" srcOrd="1" destOrd="0" presId="urn:microsoft.com/office/officeart/2005/8/layout/chart3"/>
    <dgm:cxn modelId="{4486F58E-1459-425E-9016-0106B60B774F}" type="presParOf" srcId="{DDBD14DD-5D62-4453-9925-ACCD1B14A1D5}" destId="{79AFD736-C0CF-47A9-8CDB-9A474642BAF7}" srcOrd="2" destOrd="0" presId="urn:microsoft.com/office/officeart/2005/8/layout/chart3"/>
    <dgm:cxn modelId="{4C46EDAB-C05B-4407-BC5F-BBE5DA5F9304}" type="presParOf" srcId="{DDBD14DD-5D62-4453-9925-ACCD1B14A1D5}" destId="{7BF9A831-8BB5-4B86-91B8-1B08BEB21910}" srcOrd="3" destOrd="0" presId="urn:microsoft.com/office/officeart/2005/8/layout/chart3"/>
    <dgm:cxn modelId="{2D563632-9FB7-4AFE-9FF4-7A56FB1E5F14}" type="presParOf" srcId="{DDBD14DD-5D62-4453-9925-ACCD1B14A1D5}" destId="{C60D3FFB-E3DD-42A4-8D27-CF2224FE41F5}" srcOrd="4" destOrd="0" presId="urn:microsoft.com/office/officeart/2005/8/layout/chart3"/>
    <dgm:cxn modelId="{F27732D6-0CDD-4206-B689-4F2844671BBC}" type="presParOf" srcId="{DDBD14DD-5D62-4453-9925-ACCD1B14A1D5}" destId="{96710A73-452B-4129-972A-00A8082E4625}" srcOrd="5" destOrd="0" presId="urn:microsoft.com/office/officeart/2005/8/layout/chart3"/>
    <dgm:cxn modelId="{9E3E6A14-0C09-4E41-9894-AFA848D0A6EF}" type="presParOf" srcId="{DDBD14DD-5D62-4453-9925-ACCD1B14A1D5}" destId="{487DE5E6-7CFE-480C-8AE6-00C13A42281E}" srcOrd="6" destOrd="0" presId="urn:microsoft.com/office/officeart/2005/8/layout/chart3"/>
    <dgm:cxn modelId="{1D9D0D51-CB68-4121-A283-4FC90AF99E3C}" type="presParOf" srcId="{DDBD14DD-5D62-4453-9925-ACCD1B14A1D5}" destId="{D6247A6C-62EA-47F8-A701-9E34D42B6482}" srcOrd="7" destOrd="0" presId="urn:microsoft.com/office/officeart/2005/8/layout/chart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D2F26E-81F1-4BDD-89B1-825EDA3AF437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C531AAE-83AD-493D-AEB1-F6E36C4A161C}">
      <dgm:prSet phldrT="[文本]"/>
      <dgm:spPr/>
      <dgm:t>
        <a:bodyPr/>
        <a:lstStyle/>
        <a:p>
          <a:r>
            <a:rPr lang="zh-CN" altLang="en-US" dirty="0" smtClean="0"/>
            <a:t>身份认证注册</a:t>
          </a:r>
          <a:endParaRPr lang="zh-CN" altLang="en-US" dirty="0"/>
        </a:p>
      </dgm:t>
    </dgm:pt>
    <dgm:pt modelId="{FB77D8D2-54A9-4DDC-82C4-7F871331857A}" type="parTrans" cxnId="{66070B0A-AD0A-41FE-8A72-E27DF4AEFF2B}">
      <dgm:prSet/>
      <dgm:spPr/>
      <dgm:t>
        <a:bodyPr/>
        <a:lstStyle/>
        <a:p>
          <a:endParaRPr lang="zh-CN" altLang="en-US"/>
        </a:p>
      </dgm:t>
    </dgm:pt>
    <dgm:pt modelId="{434A5FDF-B9FD-4C17-8DCB-F7FD82E301D8}" type="sibTrans" cxnId="{66070B0A-AD0A-41FE-8A72-E27DF4AEFF2B}">
      <dgm:prSet/>
      <dgm:spPr/>
      <dgm:t>
        <a:bodyPr/>
        <a:lstStyle/>
        <a:p>
          <a:endParaRPr lang="zh-CN" altLang="en-US"/>
        </a:p>
      </dgm:t>
    </dgm:pt>
    <dgm:pt modelId="{078525D0-02CB-42CE-9D88-BA21212D6620}">
      <dgm:prSet phldrT="[文本]"/>
      <dgm:spPr/>
      <dgm:t>
        <a:bodyPr/>
        <a:lstStyle/>
        <a:p>
          <a:r>
            <a:rPr lang="zh-CN" altLang="en-US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各院所科研人员和师生使用自身的</a:t>
          </a:r>
          <a:r>
            <a:rPr lang="zh-CN" altLang="en-US" dirty="0" smtClean="0">
              <a:solidFill>
                <a:srgbClr val="FF0000"/>
              </a:solidFill>
              <a:latin typeface="Verdana" pitchFamily="34" charset="0"/>
              <a:ea typeface="宋体" charset="-122"/>
            </a:rPr>
            <a:t>单位官方邮箱账号</a:t>
          </a:r>
          <a:r>
            <a:rPr lang="zh-CN" altLang="en-US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在协和统一身份认证系统在线注册</a:t>
          </a:r>
          <a:endParaRPr lang="zh-CN" altLang="en-US" dirty="0"/>
        </a:p>
      </dgm:t>
    </dgm:pt>
    <dgm:pt modelId="{4288B1C5-EBC1-4DEF-AD71-A2455B1B07B6}" type="parTrans" cxnId="{5E80BEED-C181-488D-B58A-8727C71B32AC}">
      <dgm:prSet/>
      <dgm:spPr/>
      <dgm:t>
        <a:bodyPr/>
        <a:lstStyle/>
        <a:p>
          <a:endParaRPr lang="zh-CN" altLang="en-US"/>
        </a:p>
      </dgm:t>
    </dgm:pt>
    <dgm:pt modelId="{1CB8D396-7BE6-4614-902E-F27F5BCBCF07}" type="sibTrans" cxnId="{5E80BEED-C181-488D-B58A-8727C71B32AC}">
      <dgm:prSet/>
      <dgm:spPr/>
      <dgm:t>
        <a:bodyPr/>
        <a:lstStyle/>
        <a:p>
          <a:endParaRPr lang="zh-CN" altLang="en-US"/>
        </a:p>
      </dgm:t>
    </dgm:pt>
    <dgm:pt modelId="{B3ECE36D-FC2C-4044-833D-9080DAD5DC61}">
      <dgm:prSet phldrT="[文本]"/>
      <dgm:spPr/>
      <dgm:t>
        <a:bodyPr/>
        <a:lstStyle/>
        <a:p>
          <a:r>
            <a:rPr lang="zh-CN" altLang="en-US" dirty="0" smtClean="0"/>
            <a:t>访问数据库</a:t>
          </a:r>
          <a:endParaRPr lang="zh-CN" altLang="en-US" dirty="0"/>
        </a:p>
      </dgm:t>
    </dgm:pt>
    <dgm:pt modelId="{7BC6EFBE-4036-4C2F-864D-81FD3EA97176}" type="parTrans" cxnId="{1F38282E-B49F-455A-B4EA-6978AD005950}">
      <dgm:prSet/>
      <dgm:spPr/>
      <dgm:t>
        <a:bodyPr/>
        <a:lstStyle/>
        <a:p>
          <a:endParaRPr lang="zh-CN" altLang="en-US"/>
        </a:p>
      </dgm:t>
    </dgm:pt>
    <dgm:pt modelId="{F1DC0993-F1C8-46D6-AB0A-BD537025A92A}" type="sibTrans" cxnId="{1F38282E-B49F-455A-B4EA-6978AD005950}">
      <dgm:prSet/>
      <dgm:spPr/>
      <dgm:t>
        <a:bodyPr/>
        <a:lstStyle/>
        <a:p>
          <a:endParaRPr lang="zh-CN" altLang="en-US"/>
        </a:p>
      </dgm:t>
    </dgm:pt>
    <dgm:pt modelId="{C8329975-63C8-4DE9-AE50-6B660007217B}">
      <dgm:prSet phldrT="[文本]"/>
      <dgm:spPr/>
      <dgm:t>
        <a:bodyPr/>
        <a:lstStyle/>
        <a:p>
          <a:r>
            <a:rPr lang="zh-CN" altLang="en-US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利用已注册邮箱账号</a:t>
          </a:r>
          <a:r>
            <a:rPr lang="zh-CN" altLang="en-US" dirty="0" smtClean="0">
              <a:solidFill>
                <a:srgbClr val="FF0000"/>
              </a:solidFill>
              <a:latin typeface="Verdana" pitchFamily="34" charset="0"/>
              <a:ea typeface="宋体" charset="-122"/>
            </a:rPr>
            <a:t>直接</a:t>
          </a:r>
          <a:r>
            <a:rPr lang="zh-CN" altLang="en-US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访问图书馆订购的在线数据库资源</a:t>
          </a:r>
          <a:endParaRPr lang="zh-CN" altLang="en-US" dirty="0"/>
        </a:p>
      </dgm:t>
    </dgm:pt>
    <dgm:pt modelId="{3FFCB6BF-A704-4F91-B626-BA8737CC112A}" type="parTrans" cxnId="{40B38F9E-DEFF-4541-B2B3-3DF730A0CBF2}">
      <dgm:prSet/>
      <dgm:spPr/>
      <dgm:t>
        <a:bodyPr/>
        <a:lstStyle/>
        <a:p>
          <a:endParaRPr lang="zh-CN" altLang="en-US"/>
        </a:p>
      </dgm:t>
    </dgm:pt>
    <dgm:pt modelId="{7877ACAC-D0FE-4115-8792-126257D8D4DA}" type="sibTrans" cxnId="{40B38F9E-DEFF-4541-B2B3-3DF730A0CBF2}">
      <dgm:prSet/>
      <dgm:spPr/>
      <dgm:t>
        <a:bodyPr/>
        <a:lstStyle/>
        <a:p>
          <a:endParaRPr lang="zh-CN" altLang="en-US"/>
        </a:p>
      </dgm:t>
    </dgm:pt>
    <dgm:pt modelId="{E8090D43-0B30-4782-A1D6-E03DBE3D610F}">
      <dgm:prSet phldrT="[文本]"/>
      <dgm:spPr/>
      <dgm:t>
        <a:bodyPr/>
        <a:lstStyle/>
        <a:p>
          <a:r>
            <a:rPr lang="zh-CN" altLang="en-US" dirty="0" smtClean="0"/>
            <a:t>浏览文献</a:t>
          </a:r>
          <a:endParaRPr lang="zh-CN" altLang="en-US" dirty="0"/>
        </a:p>
      </dgm:t>
    </dgm:pt>
    <dgm:pt modelId="{5C8D4753-56C9-4975-AF49-F3AFC1706D5A}" type="parTrans" cxnId="{0FE8B458-894C-44BA-9BE8-B93496534D3C}">
      <dgm:prSet/>
      <dgm:spPr/>
      <dgm:t>
        <a:bodyPr/>
        <a:lstStyle/>
        <a:p>
          <a:endParaRPr lang="zh-CN" altLang="en-US"/>
        </a:p>
      </dgm:t>
    </dgm:pt>
    <dgm:pt modelId="{B4359C60-44EF-4D57-8192-8064006E7AB0}" type="sibTrans" cxnId="{0FE8B458-894C-44BA-9BE8-B93496534D3C}">
      <dgm:prSet/>
      <dgm:spPr/>
      <dgm:t>
        <a:bodyPr/>
        <a:lstStyle/>
        <a:p>
          <a:endParaRPr lang="zh-CN" altLang="en-US"/>
        </a:p>
      </dgm:t>
    </dgm:pt>
    <dgm:pt modelId="{2E10358D-B55C-4521-B730-6855976E8E78}">
      <dgm:prSet phldrT="[文本]"/>
      <dgm:spPr/>
      <dgm:t>
        <a:bodyPr/>
        <a:lstStyle/>
        <a:p>
          <a:r>
            <a:rPr lang="zh-CN" altLang="en-US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下载或浏览有相应权限的在线文献资源</a:t>
          </a:r>
          <a:endParaRPr lang="zh-CN" altLang="en-US" dirty="0">
            <a:solidFill>
              <a:schemeClr val="tx2"/>
            </a:solidFill>
            <a:latin typeface="Verdana" pitchFamily="34" charset="0"/>
            <a:ea typeface="宋体" charset="-122"/>
          </a:endParaRPr>
        </a:p>
      </dgm:t>
    </dgm:pt>
    <dgm:pt modelId="{6C099C48-9C78-4424-B0D0-FF81819A4269}" type="parTrans" cxnId="{7C0F493F-EEF1-4D89-B2D4-65AA89184C7C}">
      <dgm:prSet/>
      <dgm:spPr/>
      <dgm:t>
        <a:bodyPr/>
        <a:lstStyle/>
        <a:p>
          <a:endParaRPr lang="zh-CN" altLang="en-US"/>
        </a:p>
      </dgm:t>
    </dgm:pt>
    <dgm:pt modelId="{35D9FA05-F440-4E73-B336-3F8A20838628}" type="sibTrans" cxnId="{7C0F493F-EEF1-4D89-B2D4-65AA89184C7C}">
      <dgm:prSet/>
      <dgm:spPr/>
      <dgm:t>
        <a:bodyPr/>
        <a:lstStyle/>
        <a:p>
          <a:endParaRPr lang="zh-CN" altLang="en-US"/>
        </a:p>
      </dgm:t>
    </dgm:pt>
    <dgm:pt modelId="{15DEE6AE-F88B-4FF1-A01E-46295CFDAAC2}" type="pres">
      <dgm:prSet presAssocID="{A3D2F26E-81F1-4BDD-89B1-825EDA3AF43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FF85A0A-9A67-413C-AA12-585C631FFE00}" type="pres">
      <dgm:prSet presAssocID="{BC531AAE-83AD-493D-AEB1-F6E36C4A161C}" presName="composite" presStyleCnt="0"/>
      <dgm:spPr/>
    </dgm:pt>
    <dgm:pt modelId="{284AE076-4762-46E7-8888-36ADA47B6A1C}" type="pres">
      <dgm:prSet presAssocID="{BC531AAE-83AD-493D-AEB1-F6E36C4A161C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A1BDD7-2A98-4315-BDBD-71D5D8CB5BF4}" type="pres">
      <dgm:prSet presAssocID="{BC531AAE-83AD-493D-AEB1-F6E36C4A161C}" presName="parSh" presStyleLbl="node1" presStyleIdx="0" presStyleCnt="3"/>
      <dgm:spPr/>
      <dgm:t>
        <a:bodyPr/>
        <a:lstStyle/>
        <a:p>
          <a:endParaRPr lang="zh-CN" altLang="en-US"/>
        </a:p>
      </dgm:t>
    </dgm:pt>
    <dgm:pt modelId="{A0E3DA7C-5263-463F-A870-CD508061A380}" type="pres">
      <dgm:prSet presAssocID="{BC531AAE-83AD-493D-AEB1-F6E36C4A161C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36EE61-BC20-40CA-8961-9CE936E5DF70}" type="pres">
      <dgm:prSet presAssocID="{434A5FDF-B9FD-4C17-8DCB-F7FD82E301D8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720096F3-91D4-4D7F-B03B-E2823B49F453}" type="pres">
      <dgm:prSet presAssocID="{434A5FDF-B9FD-4C17-8DCB-F7FD82E301D8}" presName="connTx" presStyleLbl="sibTrans2D1" presStyleIdx="0" presStyleCnt="2"/>
      <dgm:spPr/>
      <dgm:t>
        <a:bodyPr/>
        <a:lstStyle/>
        <a:p>
          <a:endParaRPr lang="zh-CN" altLang="en-US"/>
        </a:p>
      </dgm:t>
    </dgm:pt>
    <dgm:pt modelId="{A827E9D2-C421-4B97-B507-E0B684077442}" type="pres">
      <dgm:prSet presAssocID="{B3ECE36D-FC2C-4044-833D-9080DAD5DC61}" presName="composite" presStyleCnt="0"/>
      <dgm:spPr/>
    </dgm:pt>
    <dgm:pt modelId="{FB9049AE-6152-4262-8502-F3B4F6C5A0BA}" type="pres">
      <dgm:prSet presAssocID="{B3ECE36D-FC2C-4044-833D-9080DAD5DC61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6407163-84D0-4C81-AFFC-80981042342C}" type="pres">
      <dgm:prSet presAssocID="{B3ECE36D-FC2C-4044-833D-9080DAD5DC61}" presName="parSh" presStyleLbl="node1" presStyleIdx="1" presStyleCnt="3"/>
      <dgm:spPr/>
      <dgm:t>
        <a:bodyPr/>
        <a:lstStyle/>
        <a:p>
          <a:endParaRPr lang="zh-CN" altLang="en-US"/>
        </a:p>
      </dgm:t>
    </dgm:pt>
    <dgm:pt modelId="{5ABC2A98-8029-4DE6-892E-0A5EABA6769B}" type="pres">
      <dgm:prSet presAssocID="{B3ECE36D-FC2C-4044-833D-9080DAD5DC61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CB19FC1-60B8-4AF6-A628-B45F192C00A6}" type="pres">
      <dgm:prSet presAssocID="{F1DC0993-F1C8-46D6-AB0A-BD537025A92A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50F6C1BF-61DD-47A9-A02F-E1E154373DAE}" type="pres">
      <dgm:prSet presAssocID="{F1DC0993-F1C8-46D6-AB0A-BD537025A92A}" presName="connTx" presStyleLbl="sibTrans2D1" presStyleIdx="1" presStyleCnt="2"/>
      <dgm:spPr/>
      <dgm:t>
        <a:bodyPr/>
        <a:lstStyle/>
        <a:p>
          <a:endParaRPr lang="zh-CN" altLang="en-US"/>
        </a:p>
      </dgm:t>
    </dgm:pt>
    <dgm:pt modelId="{A46812C9-D64B-4DAC-BE1E-9C082E2FA2CD}" type="pres">
      <dgm:prSet presAssocID="{E8090D43-0B30-4782-A1D6-E03DBE3D610F}" presName="composite" presStyleCnt="0"/>
      <dgm:spPr/>
    </dgm:pt>
    <dgm:pt modelId="{58901D59-B63D-45F7-9CCF-F55ED956A538}" type="pres">
      <dgm:prSet presAssocID="{E8090D43-0B30-4782-A1D6-E03DBE3D610F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C95A9A2-AC19-48BC-A605-431A5CFB9D42}" type="pres">
      <dgm:prSet presAssocID="{E8090D43-0B30-4782-A1D6-E03DBE3D610F}" presName="parSh" presStyleLbl="node1" presStyleIdx="2" presStyleCnt="3"/>
      <dgm:spPr/>
      <dgm:t>
        <a:bodyPr/>
        <a:lstStyle/>
        <a:p>
          <a:endParaRPr lang="zh-CN" altLang="en-US"/>
        </a:p>
      </dgm:t>
    </dgm:pt>
    <dgm:pt modelId="{FEBF4481-B5B4-4993-A010-4F5EE9C132B9}" type="pres">
      <dgm:prSet presAssocID="{E8090D43-0B30-4782-A1D6-E03DBE3D610F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E80BEED-C181-488D-B58A-8727C71B32AC}" srcId="{BC531AAE-83AD-493D-AEB1-F6E36C4A161C}" destId="{078525D0-02CB-42CE-9D88-BA21212D6620}" srcOrd="0" destOrd="0" parTransId="{4288B1C5-EBC1-4DEF-AD71-A2455B1B07B6}" sibTransId="{1CB8D396-7BE6-4614-902E-F27F5BCBCF07}"/>
    <dgm:cxn modelId="{C77CD6EC-9DE9-4990-B2B8-28F08FC1F70F}" type="presOf" srcId="{BC531AAE-83AD-493D-AEB1-F6E36C4A161C}" destId="{E7A1BDD7-2A98-4315-BDBD-71D5D8CB5BF4}" srcOrd="1" destOrd="0" presId="urn:microsoft.com/office/officeart/2005/8/layout/process3"/>
    <dgm:cxn modelId="{41D063AF-001D-446A-88A0-BD879C493CA1}" type="presOf" srcId="{B3ECE36D-FC2C-4044-833D-9080DAD5DC61}" destId="{A6407163-84D0-4C81-AFFC-80981042342C}" srcOrd="1" destOrd="0" presId="urn:microsoft.com/office/officeart/2005/8/layout/process3"/>
    <dgm:cxn modelId="{9E8884BD-9393-4299-A48C-D56C645D2FBE}" type="presOf" srcId="{078525D0-02CB-42CE-9D88-BA21212D6620}" destId="{A0E3DA7C-5263-463F-A870-CD508061A380}" srcOrd="0" destOrd="0" presId="urn:microsoft.com/office/officeart/2005/8/layout/process3"/>
    <dgm:cxn modelId="{626B42F0-182F-4A1A-9943-CEFF6A13F4BC}" type="presOf" srcId="{F1DC0993-F1C8-46D6-AB0A-BD537025A92A}" destId="{1CB19FC1-60B8-4AF6-A628-B45F192C00A6}" srcOrd="0" destOrd="0" presId="urn:microsoft.com/office/officeart/2005/8/layout/process3"/>
    <dgm:cxn modelId="{7749E7E0-9832-4BC2-9E08-97AD81EE2070}" type="presOf" srcId="{BC531AAE-83AD-493D-AEB1-F6E36C4A161C}" destId="{284AE076-4762-46E7-8888-36ADA47B6A1C}" srcOrd="0" destOrd="0" presId="urn:microsoft.com/office/officeart/2005/8/layout/process3"/>
    <dgm:cxn modelId="{40B38F9E-DEFF-4541-B2B3-3DF730A0CBF2}" srcId="{B3ECE36D-FC2C-4044-833D-9080DAD5DC61}" destId="{C8329975-63C8-4DE9-AE50-6B660007217B}" srcOrd="0" destOrd="0" parTransId="{3FFCB6BF-A704-4F91-B626-BA8737CC112A}" sibTransId="{7877ACAC-D0FE-4115-8792-126257D8D4DA}"/>
    <dgm:cxn modelId="{7C0F493F-EEF1-4D89-B2D4-65AA89184C7C}" srcId="{E8090D43-0B30-4782-A1D6-E03DBE3D610F}" destId="{2E10358D-B55C-4521-B730-6855976E8E78}" srcOrd="0" destOrd="0" parTransId="{6C099C48-9C78-4424-B0D0-FF81819A4269}" sibTransId="{35D9FA05-F440-4E73-B336-3F8A20838628}"/>
    <dgm:cxn modelId="{E8BFAC54-53B5-4C3E-8D2C-FF68BF51B0E8}" type="presOf" srcId="{F1DC0993-F1C8-46D6-AB0A-BD537025A92A}" destId="{50F6C1BF-61DD-47A9-A02F-E1E154373DAE}" srcOrd="1" destOrd="0" presId="urn:microsoft.com/office/officeart/2005/8/layout/process3"/>
    <dgm:cxn modelId="{FB1501CF-0970-4323-853F-42261728BB2A}" type="presOf" srcId="{E8090D43-0B30-4782-A1D6-E03DBE3D610F}" destId="{4C95A9A2-AC19-48BC-A605-431A5CFB9D42}" srcOrd="1" destOrd="0" presId="urn:microsoft.com/office/officeart/2005/8/layout/process3"/>
    <dgm:cxn modelId="{1F38282E-B49F-455A-B4EA-6978AD005950}" srcId="{A3D2F26E-81F1-4BDD-89B1-825EDA3AF437}" destId="{B3ECE36D-FC2C-4044-833D-9080DAD5DC61}" srcOrd="1" destOrd="0" parTransId="{7BC6EFBE-4036-4C2F-864D-81FD3EA97176}" sibTransId="{F1DC0993-F1C8-46D6-AB0A-BD537025A92A}"/>
    <dgm:cxn modelId="{794A354F-F33B-497E-B6E5-B6A390865E11}" type="presOf" srcId="{B3ECE36D-FC2C-4044-833D-9080DAD5DC61}" destId="{FB9049AE-6152-4262-8502-F3B4F6C5A0BA}" srcOrd="0" destOrd="0" presId="urn:microsoft.com/office/officeart/2005/8/layout/process3"/>
    <dgm:cxn modelId="{1F7D757E-0299-4CC6-ADE7-3CE295131B8B}" type="presOf" srcId="{A3D2F26E-81F1-4BDD-89B1-825EDA3AF437}" destId="{15DEE6AE-F88B-4FF1-A01E-46295CFDAAC2}" srcOrd="0" destOrd="0" presId="urn:microsoft.com/office/officeart/2005/8/layout/process3"/>
    <dgm:cxn modelId="{0FE8B458-894C-44BA-9BE8-B93496534D3C}" srcId="{A3D2F26E-81F1-4BDD-89B1-825EDA3AF437}" destId="{E8090D43-0B30-4782-A1D6-E03DBE3D610F}" srcOrd="2" destOrd="0" parTransId="{5C8D4753-56C9-4975-AF49-F3AFC1706D5A}" sibTransId="{B4359C60-44EF-4D57-8192-8064006E7AB0}"/>
    <dgm:cxn modelId="{66070B0A-AD0A-41FE-8A72-E27DF4AEFF2B}" srcId="{A3D2F26E-81F1-4BDD-89B1-825EDA3AF437}" destId="{BC531AAE-83AD-493D-AEB1-F6E36C4A161C}" srcOrd="0" destOrd="0" parTransId="{FB77D8D2-54A9-4DDC-82C4-7F871331857A}" sibTransId="{434A5FDF-B9FD-4C17-8DCB-F7FD82E301D8}"/>
    <dgm:cxn modelId="{151C65E9-8E6B-4675-A7E8-44A4848003BA}" type="presOf" srcId="{2E10358D-B55C-4521-B730-6855976E8E78}" destId="{FEBF4481-B5B4-4993-A010-4F5EE9C132B9}" srcOrd="0" destOrd="0" presId="urn:microsoft.com/office/officeart/2005/8/layout/process3"/>
    <dgm:cxn modelId="{964D5B35-F61D-4BC8-A244-12F2D6D58D1E}" type="presOf" srcId="{C8329975-63C8-4DE9-AE50-6B660007217B}" destId="{5ABC2A98-8029-4DE6-892E-0A5EABA6769B}" srcOrd="0" destOrd="0" presId="urn:microsoft.com/office/officeart/2005/8/layout/process3"/>
    <dgm:cxn modelId="{01DA8A04-61CA-4F13-A1B2-FD8C97D9F950}" type="presOf" srcId="{E8090D43-0B30-4782-A1D6-E03DBE3D610F}" destId="{58901D59-B63D-45F7-9CCF-F55ED956A538}" srcOrd="0" destOrd="0" presId="urn:microsoft.com/office/officeart/2005/8/layout/process3"/>
    <dgm:cxn modelId="{1F77316D-6360-468D-9EC2-8DAA50DF2D52}" type="presOf" srcId="{434A5FDF-B9FD-4C17-8DCB-F7FD82E301D8}" destId="{720096F3-91D4-4D7F-B03B-E2823B49F453}" srcOrd="1" destOrd="0" presId="urn:microsoft.com/office/officeart/2005/8/layout/process3"/>
    <dgm:cxn modelId="{ED45CD83-FB09-45C5-A87C-163BCD1E1B47}" type="presOf" srcId="{434A5FDF-B9FD-4C17-8DCB-F7FD82E301D8}" destId="{8A36EE61-BC20-40CA-8961-9CE936E5DF70}" srcOrd="0" destOrd="0" presId="urn:microsoft.com/office/officeart/2005/8/layout/process3"/>
    <dgm:cxn modelId="{3B7F3C35-C62F-4F84-8541-E52FBE037375}" type="presParOf" srcId="{15DEE6AE-F88B-4FF1-A01E-46295CFDAAC2}" destId="{DFF85A0A-9A67-413C-AA12-585C631FFE00}" srcOrd="0" destOrd="0" presId="urn:microsoft.com/office/officeart/2005/8/layout/process3"/>
    <dgm:cxn modelId="{525F7229-4BED-4AB3-8966-FF7C267F59CD}" type="presParOf" srcId="{DFF85A0A-9A67-413C-AA12-585C631FFE00}" destId="{284AE076-4762-46E7-8888-36ADA47B6A1C}" srcOrd="0" destOrd="0" presId="urn:microsoft.com/office/officeart/2005/8/layout/process3"/>
    <dgm:cxn modelId="{13D0893A-1E4F-43FA-AA8E-A826EB093409}" type="presParOf" srcId="{DFF85A0A-9A67-413C-AA12-585C631FFE00}" destId="{E7A1BDD7-2A98-4315-BDBD-71D5D8CB5BF4}" srcOrd="1" destOrd="0" presId="urn:microsoft.com/office/officeart/2005/8/layout/process3"/>
    <dgm:cxn modelId="{DDBD0CA0-75D2-45CD-9EF2-F8308624CD07}" type="presParOf" srcId="{DFF85A0A-9A67-413C-AA12-585C631FFE00}" destId="{A0E3DA7C-5263-463F-A870-CD508061A380}" srcOrd="2" destOrd="0" presId="urn:microsoft.com/office/officeart/2005/8/layout/process3"/>
    <dgm:cxn modelId="{1CDEC424-8875-490E-90B6-EDDF153ACFB4}" type="presParOf" srcId="{15DEE6AE-F88B-4FF1-A01E-46295CFDAAC2}" destId="{8A36EE61-BC20-40CA-8961-9CE936E5DF70}" srcOrd="1" destOrd="0" presId="urn:microsoft.com/office/officeart/2005/8/layout/process3"/>
    <dgm:cxn modelId="{916074CA-4A82-423E-98CF-3FB91911E0C6}" type="presParOf" srcId="{8A36EE61-BC20-40CA-8961-9CE936E5DF70}" destId="{720096F3-91D4-4D7F-B03B-E2823B49F453}" srcOrd="0" destOrd="0" presId="urn:microsoft.com/office/officeart/2005/8/layout/process3"/>
    <dgm:cxn modelId="{7BB93C2A-FC22-4BD4-A21F-4647959A416B}" type="presParOf" srcId="{15DEE6AE-F88B-4FF1-A01E-46295CFDAAC2}" destId="{A827E9D2-C421-4B97-B507-E0B684077442}" srcOrd="2" destOrd="0" presId="urn:microsoft.com/office/officeart/2005/8/layout/process3"/>
    <dgm:cxn modelId="{F90CA459-F743-4A23-9C30-D2306C482026}" type="presParOf" srcId="{A827E9D2-C421-4B97-B507-E0B684077442}" destId="{FB9049AE-6152-4262-8502-F3B4F6C5A0BA}" srcOrd="0" destOrd="0" presId="urn:microsoft.com/office/officeart/2005/8/layout/process3"/>
    <dgm:cxn modelId="{FE22DC80-B1A3-4B5A-A8A9-8CD8E6C8A833}" type="presParOf" srcId="{A827E9D2-C421-4B97-B507-E0B684077442}" destId="{A6407163-84D0-4C81-AFFC-80981042342C}" srcOrd="1" destOrd="0" presId="urn:microsoft.com/office/officeart/2005/8/layout/process3"/>
    <dgm:cxn modelId="{AE74EEBB-15EC-4A00-953C-36C3830496BB}" type="presParOf" srcId="{A827E9D2-C421-4B97-B507-E0B684077442}" destId="{5ABC2A98-8029-4DE6-892E-0A5EABA6769B}" srcOrd="2" destOrd="0" presId="urn:microsoft.com/office/officeart/2005/8/layout/process3"/>
    <dgm:cxn modelId="{E4E9EE46-F492-4B36-B12D-226B95C08344}" type="presParOf" srcId="{15DEE6AE-F88B-4FF1-A01E-46295CFDAAC2}" destId="{1CB19FC1-60B8-4AF6-A628-B45F192C00A6}" srcOrd="3" destOrd="0" presId="urn:microsoft.com/office/officeart/2005/8/layout/process3"/>
    <dgm:cxn modelId="{696E6D69-4A1A-4E6E-96FA-DCCDDA6FFC3D}" type="presParOf" srcId="{1CB19FC1-60B8-4AF6-A628-B45F192C00A6}" destId="{50F6C1BF-61DD-47A9-A02F-E1E154373DAE}" srcOrd="0" destOrd="0" presId="urn:microsoft.com/office/officeart/2005/8/layout/process3"/>
    <dgm:cxn modelId="{CE93D08C-CF19-4ADC-A3BF-9F64A42C2738}" type="presParOf" srcId="{15DEE6AE-F88B-4FF1-A01E-46295CFDAAC2}" destId="{A46812C9-D64B-4DAC-BE1E-9C082E2FA2CD}" srcOrd="4" destOrd="0" presId="urn:microsoft.com/office/officeart/2005/8/layout/process3"/>
    <dgm:cxn modelId="{046951ED-E97D-417F-A95E-57FF05E53301}" type="presParOf" srcId="{A46812C9-D64B-4DAC-BE1E-9C082E2FA2CD}" destId="{58901D59-B63D-45F7-9CCF-F55ED956A538}" srcOrd="0" destOrd="0" presId="urn:microsoft.com/office/officeart/2005/8/layout/process3"/>
    <dgm:cxn modelId="{0D631C24-15B8-4586-B7AC-D3B52E06896F}" type="presParOf" srcId="{A46812C9-D64B-4DAC-BE1E-9C082E2FA2CD}" destId="{4C95A9A2-AC19-48BC-A605-431A5CFB9D42}" srcOrd="1" destOrd="0" presId="urn:microsoft.com/office/officeart/2005/8/layout/process3"/>
    <dgm:cxn modelId="{B73B251C-F7C1-4133-9A81-435C5E796654}" type="presParOf" srcId="{A46812C9-D64B-4DAC-BE1E-9C082E2FA2CD}" destId="{FEBF4481-B5B4-4993-A010-4F5EE9C132B9}" srcOrd="2" destOrd="0" presId="urn:microsoft.com/office/officeart/2005/8/layout/process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5315D2-7D01-479A-AF16-C991B8F92B99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FDC4DE6-8773-49EA-8094-D2CACD7522F1}">
      <dgm:prSet phldrT="[文本]"/>
      <dgm:spPr/>
      <dgm:t>
        <a:bodyPr/>
        <a:lstStyle/>
        <a:p>
          <a:r>
            <a:rPr lang="zh-CN" altLang="en-US" dirty="0" smtClean="0"/>
            <a:t>拥有</a:t>
          </a:r>
          <a:r>
            <a:rPr lang="en-US" altLang="zh-CN" dirty="0" smtClean="0"/>
            <a:t>10</a:t>
          </a:r>
          <a:r>
            <a:rPr lang="zh-CN" altLang="en-US" dirty="0" smtClean="0"/>
            <a:t>万</a:t>
          </a:r>
          <a:r>
            <a:rPr lang="en-US" altLang="zh-CN" dirty="0" smtClean="0"/>
            <a:t>+</a:t>
          </a:r>
          <a:r>
            <a:rPr lang="zh-CN" altLang="en-US" dirty="0" smtClean="0"/>
            <a:t>学术电子图书资源</a:t>
          </a:r>
          <a:endParaRPr lang="zh-CN" altLang="en-US" dirty="0"/>
        </a:p>
      </dgm:t>
    </dgm:pt>
    <dgm:pt modelId="{3DB6316A-CCE4-4F37-BF9B-D4FBD89A31C2}" type="parTrans" cxnId="{96B7D523-9BE8-4D5E-BAFF-CDA5817A4885}">
      <dgm:prSet/>
      <dgm:spPr/>
      <dgm:t>
        <a:bodyPr/>
        <a:lstStyle/>
        <a:p>
          <a:endParaRPr lang="zh-CN" altLang="en-US"/>
        </a:p>
      </dgm:t>
    </dgm:pt>
    <dgm:pt modelId="{2DFB654A-34A8-44D7-8ECF-6C996829FC4C}" type="sibTrans" cxnId="{96B7D523-9BE8-4D5E-BAFF-CDA5817A4885}">
      <dgm:prSet/>
      <dgm:spPr/>
      <dgm:t>
        <a:bodyPr/>
        <a:lstStyle/>
        <a:p>
          <a:endParaRPr lang="zh-CN" altLang="en-US"/>
        </a:p>
      </dgm:t>
    </dgm:pt>
    <dgm:pt modelId="{9359D64D-6F2B-4132-87EE-36CCA89DF077}">
      <dgm:prSet phldrT="[文本]"/>
      <dgm:spPr/>
      <dgm:t>
        <a:bodyPr/>
        <a:lstStyle/>
        <a:p>
          <a:r>
            <a:rPr lang="en-US" altLang="zh-CN" dirty="0" smtClean="0"/>
            <a:t>24</a:t>
          </a:r>
          <a:r>
            <a:rPr lang="zh-CN" altLang="en-US" dirty="0" smtClean="0"/>
            <a:t>小时之内获取需要的电子图书</a:t>
          </a:r>
          <a:endParaRPr lang="zh-CN" altLang="en-US" dirty="0"/>
        </a:p>
      </dgm:t>
    </dgm:pt>
    <dgm:pt modelId="{BF8C779F-B858-4B2C-AF34-66710527A43C}" type="parTrans" cxnId="{1D085209-117C-49BC-BC63-3CEFF4B14693}">
      <dgm:prSet/>
      <dgm:spPr/>
      <dgm:t>
        <a:bodyPr/>
        <a:lstStyle/>
        <a:p>
          <a:endParaRPr lang="zh-CN" altLang="en-US"/>
        </a:p>
      </dgm:t>
    </dgm:pt>
    <dgm:pt modelId="{FA053C95-EACF-4D90-BD59-CA2651F89EF2}" type="sibTrans" cxnId="{1D085209-117C-49BC-BC63-3CEFF4B14693}">
      <dgm:prSet/>
      <dgm:spPr/>
      <dgm:t>
        <a:bodyPr/>
        <a:lstStyle/>
        <a:p>
          <a:endParaRPr lang="zh-CN" altLang="en-US"/>
        </a:p>
      </dgm:t>
    </dgm:pt>
    <dgm:pt modelId="{FE507C6C-3543-486B-B657-2DAEF8CE1EEB}">
      <dgm:prSet phldrT="[文本]"/>
      <dgm:spPr/>
      <dgm:t>
        <a:bodyPr/>
        <a:lstStyle/>
        <a:p>
          <a:r>
            <a:rPr lang="zh-CN" altLang="en-US" dirty="0" smtClean="0"/>
            <a:t>读者推荐图书馆买单</a:t>
          </a:r>
          <a:endParaRPr lang="zh-CN" altLang="en-US" dirty="0"/>
        </a:p>
      </dgm:t>
    </dgm:pt>
    <dgm:pt modelId="{FA69D93E-729D-45D8-87A7-8AC706C3C60F}" type="parTrans" cxnId="{1B9E9EFB-17BB-4ADB-B57C-F9F86B6D1A7D}">
      <dgm:prSet/>
      <dgm:spPr/>
      <dgm:t>
        <a:bodyPr/>
        <a:lstStyle/>
        <a:p>
          <a:endParaRPr lang="zh-CN" altLang="en-US"/>
        </a:p>
      </dgm:t>
    </dgm:pt>
    <dgm:pt modelId="{E009CD1A-1736-4A3F-B175-26405BDB93D1}" type="sibTrans" cxnId="{1B9E9EFB-17BB-4ADB-B57C-F9F86B6D1A7D}">
      <dgm:prSet/>
      <dgm:spPr/>
      <dgm:t>
        <a:bodyPr/>
        <a:lstStyle/>
        <a:p>
          <a:endParaRPr lang="zh-CN" altLang="en-US"/>
        </a:p>
      </dgm:t>
    </dgm:pt>
    <dgm:pt modelId="{18FB28C2-5AAB-4B65-AE60-B2F46C64670C}">
      <dgm:prSet phldrT="[文本]"/>
      <dgm:spPr/>
      <dgm:t>
        <a:bodyPr/>
        <a:lstStyle/>
        <a:p>
          <a:r>
            <a:rPr lang="zh-CN" altLang="en-US" dirty="0" smtClean="0"/>
            <a:t>免费试读全文</a:t>
          </a:r>
          <a:endParaRPr lang="zh-CN" altLang="en-US" dirty="0"/>
        </a:p>
      </dgm:t>
    </dgm:pt>
    <dgm:pt modelId="{13C4D3A4-C3D2-4486-82D6-099D202C97EA}" type="parTrans" cxnId="{BCFF7578-1AE2-4D87-91E5-D391BAF62019}">
      <dgm:prSet/>
      <dgm:spPr/>
      <dgm:t>
        <a:bodyPr/>
        <a:lstStyle/>
        <a:p>
          <a:endParaRPr lang="zh-CN" altLang="en-US"/>
        </a:p>
      </dgm:t>
    </dgm:pt>
    <dgm:pt modelId="{E2E716D1-B0DE-48BC-A48D-DDF3248CBECA}" type="sibTrans" cxnId="{BCFF7578-1AE2-4D87-91E5-D391BAF62019}">
      <dgm:prSet/>
      <dgm:spPr/>
      <dgm:t>
        <a:bodyPr/>
        <a:lstStyle/>
        <a:p>
          <a:endParaRPr lang="zh-CN" altLang="en-US"/>
        </a:p>
      </dgm:t>
    </dgm:pt>
    <dgm:pt modelId="{A3198382-49DD-411F-95C7-43F7E8314492}">
      <dgm:prSet phldrT="[文本]"/>
      <dgm:spPr/>
      <dgm:t>
        <a:bodyPr/>
        <a:lstStyle/>
        <a:p>
          <a:r>
            <a:rPr lang="zh-CN" altLang="en-US" dirty="0" smtClean="0"/>
            <a:t>远程登录访问</a:t>
          </a:r>
          <a:endParaRPr lang="zh-CN" altLang="en-US" dirty="0"/>
        </a:p>
      </dgm:t>
    </dgm:pt>
    <dgm:pt modelId="{9C2F3A1B-4547-4205-B380-207970165993}" type="parTrans" cxnId="{55A85B3B-6517-49CB-80B4-033293BB8607}">
      <dgm:prSet/>
      <dgm:spPr/>
      <dgm:t>
        <a:bodyPr/>
        <a:lstStyle/>
        <a:p>
          <a:endParaRPr lang="zh-CN" altLang="en-US"/>
        </a:p>
      </dgm:t>
    </dgm:pt>
    <dgm:pt modelId="{FF216AE2-A240-43F6-9A91-BA09BDD0428B}" type="sibTrans" cxnId="{55A85B3B-6517-49CB-80B4-033293BB8607}">
      <dgm:prSet/>
      <dgm:spPr/>
      <dgm:t>
        <a:bodyPr/>
        <a:lstStyle/>
        <a:p>
          <a:endParaRPr lang="zh-CN" altLang="en-US"/>
        </a:p>
      </dgm:t>
    </dgm:pt>
    <dgm:pt modelId="{E85422C8-CE21-45FA-8EB8-07E52470D0BA}" type="pres">
      <dgm:prSet presAssocID="{E05315D2-7D01-479A-AF16-C991B8F92B9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5712C55-98E4-4D96-8076-59F4770A83FA}" type="pres">
      <dgm:prSet presAssocID="{E05315D2-7D01-479A-AF16-C991B8F92B99}" presName="wedge1" presStyleLbl="node1" presStyleIdx="0" presStyleCnt="5"/>
      <dgm:spPr/>
      <dgm:t>
        <a:bodyPr/>
        <a:lstStyle/>
        <a:p>
          <a:endParaRPr lang="zh-CN" altLang="en-US"/>
        </a:p>
      </dgm:t>
    </dgm:pt>
    <dgm:pt modelId="{A57FE0D3-CB8F-45D7-A631-14997B502E96}" type="pres">
      <dgm:prSet presAssocID="{E05315D2-7D01-479A-AF16-C991B8F92B99}" presName="dummy1a" presStyleCnt="0"/>
      <dgm:spPr/>
    </dgm:pt>
    <dgm:pt modelId="{F57B77FA-E1C8-451C-B4A0-2FB4C0D6976E}" type="pres">
      <dgm:prSet presAssocID="{E05315D2-7D01-479A-AF16-C991B8F92B99}" presName="dummy1b" presStyleCnt="0"/>
      <dgm:spPr/>
    </dgm:pt>
    <dgm:pt modelId="{66693F7A-F4E8-4F76-9FB5-32A37FD90D06}" type="pres">
      <dgm:prSet presAssocID="{E05315D2-7D01-479A-AF16-C991B8F92B9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B47A77-D34D-4FE8-A9FC-387B9AD534D7}" type="pres">
      <dgm:prSet presAssocID="{E05315D2-7D01-479A-AF16-C991B8F92B99}" presName="wedge2" presStyleLbl="node1" presStyleIdx="1" presStyleCnt="5"/>
      <dgm:spPr/>
      <dgm:t>
        <a:bodyPr/>
        <a:lstStyle/>
        <a:p>
          <a:endParaRPr lang="zh-CN" altLang="en-US"/>
        </a:p>
      </dgm:t>
    </dgm:pt>
    <dgm:pt modelId="{51761150-7654-4C3D-8583-AB4EB878FBC0}" type="pres">
      <dgm:prSet presAssocID="{E05315D2-7D01-479A-AF16-C991B8F92B99}" presName="dummy2a" presStyleCnt="0"/>
      <dgm:spPr/>
    </dgm:pt>
    <dgm:pt modelId="{63095339-B808-4E68-8758-61C87463D367}" type="pres">
      <dgm:prSet presAssocID="{E05315D2-7D01-479A-AF16-C991B8F92B99}" presName="dummy2b" presStyleCnt="0"/>
      <dgm:spPr/>
    </dgm:pt>
    <dgm:pt modelId="{9CDF86FA-C4B3-4352-90F3-15FE75FC58B5}" type="pres">
      <dgm:prSet presAssocID="{E05315D2-7D01-479A-AF16-C991B8F92B9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08E36F-7802-4B64-9016-AAD95331FEDE}" type="pres">
      <dgm:prSet presAssocID="{E05315D2-7D01-479A-AF16-C991B8F92B99}" presName="wedge3" presStyleLbl="node1" presStyleIdx="2" presStyleCnt="5"/>
      <dgm:spPr/>
      <dgm:t>
        <a:bodyPr/>
        <a:lstStyle/>
        <a:p>
          <a:endParaRPr lang="zh-CN" altLang="en-US"/>
        </a:p>
      </dgm:t>
    </dgm:pt>
    <dgm:pt modelId="{20DF1F87-C9C3-4781-832A-DC4DE3B11F71}" type="pres">
      <dgm:prSet presAssocID="{E05315D2-7D01-479A-AF16-C991B8F92B99}" presName="dummy3a" presStyleCnt="0"/>
      <dgm:spPr/>
    </dgm:pt>
    <dgm:pt modelId="{8FA1D14E-2C60-4625-8EA7-B20FE4BBF009}" type="pres">
      <dgm:prSet presAssocID="{E05315D2-7D01-479A-AF16-C991B8F92B99}" presName="dummy3b" presStyleCnt="0"/>
      <dgm:spPr/>
    </dgm:pt>
    <dgm:pt modelId="{E7785798-841B-4B05-A241-F18510F0199E}" type="pres">
      <dgm:prSet presAssocID="{E05315D2-7D01-479A-AF16-C991B8F92B9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0806B93-6A9E-4C43-8E30-90706DC642A2}" type="pres">
      <dgm:prSet presAssocID="{E05315D2-7D01-479A-AF16-C991B8F92B99}" presName="wedge4" presStyleLbl="node1" presStyleIdx="3" presStyleCnt="5"/>
      <dgm:spPr/>
      <dgm:t>
        <a:bodyPr/>
        <a:lstStyle/>
        <a:p>
          <a:endParaRPr lang="zh-CN" altLang="en-US"/>
        </a:p>
      </dgm:t>
    </dgm:pt>
    <dgm:pt modelId="{E396E677-868A-4A52-81C7-7BA270193C17}" type="pres">
      <dgm:prSet presAssocID="{E05315D2-7D01-479A-AF16-C991B8F92B99}" presName="dummy4a" presStyleCnt="0"/>
      <dgm:spPr/>
    </dgm:pt>
    <dgm:pt modelId="{6053867E-B1BE-4A22-94EF-F7D665B2B3E7}" type="pres">
      <dgm:prSet presAssocID="{E05315D2-7D01-479A-AF16-C991B8F92B99}" presName="dummy4b" presStyleCnt="0"/>
      <dgm:spPr/>
    </dgm:pt>
    <dgm:pt modelId="{AB718D3F-DF3E-4F20-8BF6-963454B62FA9}" type="pres">
      <dgm:prSet presAssocID="{E05315D2-7D01-479A-AF16-C991B8F92B9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2463EE-D04E-4BCB-BC99-01057A509D38}" type="pres">
      <dgm:prSet presAssocID="{E05315D2-7D01-479A-AF16-C991B8F92B99}" presName="wedge5" presStyleLbl="node1" presStyleIdx="4" presStyleCnt="5"/>
      <dgm:spPr/>
      <dgm:t>
        <a:bodyPr/>
        <a:lstStyle/>
        <a:p>
          <a:endParaRPr lang="zh-CN" altLang="en-US"/>
        </a:p>
      </dgm:t>
    </dgm:pt>
    <dgm:pt modelId="{888BD8C4-5057-4E69-9DB3-B939A1B9F7C1}" type="pres">
      <dgm:prSet presAssocID="{E05315D2-7D01-479A-AF16-C991B8F92B99}" presName="dummy5a" presStyleCnt="0"/>
      <dgm:spPr/>
    </dgm:pt>
    <dgm:pt modelId="{E03897B3-D222-446A-B794-2655951EC3E4}" type="pres">
      <dgm:prSet presAssocID="{E05315D2-7D01-479A-AF16-C991B8F92B99}" presName="dummy5b" presStyleCnt="0"/>
      <dgm:spPr/>
    </dgm:pt>
    <dgm:pt modelId="{B0479B30-47BE-4BB3-B7C5-A39AB2DC9C58}" type="pres">
      <dgm:prSet presAssocID="{E05315D2-7D01-479A-AF16-C991B8F92B9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4463021-F39B-4B21-A47E-570BADBF9D3A}" type="pres">
      <dgm:prSet presAssocID="{2DFB654A-34A8-44D7-8ECF-6C996829FC4C}" presName="arrowWedge1" presStyleLbl="fgSibTrans2D1" presStyleIdx="0" presStyleCnt="5"/>
      <dgm:spPr/>
    </dgm:pt>
    <dgm:pt modelId="{130A0514-A83D-45BC-ACB3-79EC337AF0E6}" type="pres">
      <dgm:prSet presAssocID="{FA053C95-EACF-4D90-BD59-CA2651F89EF2}" presName="arrowWedge2" presStyleLbl="fgSibTrans2D1" presStyleIdx="1" presStyleCnt="5"/>
      <dgm:spPr/>
    </dgm:pt>
    <dgm:pt modelId="{7B6497C2-CD43-4FFD-A9F5-8E4C01AE695E}" type="pres">
      <dgm:prSet presAssocID="{E009CD1A-1736-4A3F-B175-26405BDB93D1}" presName="arrowWedge3" presStyleLbl="fgSibTrans2D1" presStyleIdx="2" presStyleCnt="5"/>
      <dgm:spPr/>
    </dgm:pt>
    <dgm:pt modelId="{05E80304-6633-4A79-A680-3F3035CA7CA5}" type="pres">
      <dgm:prSet presAssocID="{E2E716D1-B0DE-48BC-A48D-DDF3248CBECA}" presName="arrowWedge4" presStyleLbl="fgSibTrans2D1" presStyleIdx="3" presStyleCnt="5"/>
      <dgm:spPr/>
    </dgm:pt>
    <dgm:pt modelId="{21437E73-94BE-4179-9920-EB7A5CE5881E}" type="pres">
      <dgm:prSet presAssocID="{FF216AE2-A240-43F6-9A91-BA09BDD0428B}" presName="arrowWedge5" presStyleLbl="fgSibTrans2D1" presStyleIdx="4" presStyleCnt="5"/>
      <dgm:spPr/>
    </dgm:pt>
  </dgm:ptLst>
  <dgm:cxnLst>
    <dgm:cxn modelId="{BF4F5EF1-867F-4AC6-97D7-CB2EC4772B6D}" type="presOf" srcId="{E05315D2-7D01-479A-AF16-C991B8F92B99}" destId="{E85422C8-CE21-45FA-8EB8-07E52470D0BA}" srcOrd="0" destOrd="0" presId="urn:microsoft.com/office/officeart/2005/8/layout/cycle8"/>
    <dgm:cxn modelId="{1D085209-117C-49BC-BC63-3CEFF4B14693}" srcId="{E05315D2-7D01-479A-AF16-C991B8F92B99}" destId="{9359D64D-6F2B-4132-87EE-36CCA89DF077}" srcOrd="1" destOrd="0" parTransId="{BF8C779F-B858-4B2C-AF34-66710527A43C}" sibTransId="{FA053C95-EACF-4D90-BD59-CA2651F89EF2}"/>
    <dgm:cxn modelId="{2A14D551-5CE8-4B3E-BEF0-F0FB43235F37}" type="presOf" srcId="{FE507C6C-3543-486B-B657-2DAEF8CE1EEB}" destId="{7708E36F-7802-4B64-9016-AAD95331FEDE}" srcOrd="0" destOrd="0" presId="urn:microsoft.com/office/officeart/2005/8/layout/cycle8"/>
    <dgm:cxn modelId="{DB603A14-B5C8-49D4-B7C5-71DEA83461BA}" type="presOf" srcId="{A3198382-49DD-411F-95C7-43F7E8314492}" destId="{B0479B30-47BE-4BB3-B7C5-A39AB2DC9C58}" srcOrd="1" destOrd="0" presId="urn:microsoft.com/office/officeart/2005/8/layout/cycle8"/>
    <dgm:cxn modelId="{B6F07AA9-D2D1-4F1C-A810-E605E9934826}" type="presOf" srcId="{1FDC4DE6-8773-49EA-8094-D2CACD7522F1}" destId="{15712C55-98E4-4D96-8076-59F4770A83FA}" srcOrd="0" destOrd="0" presId="urn:microsoft.com/office/officeart/2005/8/layout/cycle8"/>
    <dgm:cxn modelId="{8B6E822D-34BE-4C43-8108-7B12C4B845E5}" type="presOf" srcId="{FE507C6C-3543-486B-B657-2DAEF8CE1EEB}" destId="{E7785798-841B-4B05-A241-F18510F0199E}" srcOrd="1" destOrd="0" presId="urn:microsoft.com/office/officeart/2005/8/layout/cycle8"/>
    <dgm:cxn modelId="{C3F89390-03D6-4FBA-BA43-289EAC92BF40}" type="presOf" srcId="{18FB28C2-5AAB-4B65-AE60-B2F46C64670C}" destId="{AB718D3F-DF3E-4F20-8BF6-963454B62FA9}" srcOrd="1" destOrd="0" presId="urn:microsoft.com/office/officeart/2005/8/layout/cycle8"/>
    <dgm:cxn modelId="{8E03C3AA-837C-4B28-8933-742E97534329}" type="presOf" srcId="{9359D64D-6F2B-4132-87EE-36CCA89DF077}" destId="{9CDF86FA-C4B3-4352-90F3-15FE75FC58B5}" srcOrd="1" destOrd="0" presId="urn:microsoft.com/office/officeart/2005/8/layout/cycle8"/>
    <dgm:cxn modelId="{82F19A62-C1A1-4AC4-ADE4-A8219A71BCEC}" type="presOf" srcId="{18FB28C2-5AAB-4B65-AE60-B2F46C64670C}" destId="{00806B93-6A9E-4C43-8E30-90706DC642A2}" srcOrd="0" destOrd="0" presId="urn:microsoft.com/office/officeart/2005/8/layout/cycle8"/>
    <dgm:cxn modelId="{1B9E9EFB-17BB-4ADB-B57C-F9F86B6D1A7D}" srcId="{E05315D2-7D01-479A-AF16-C991B8F92B99}" destId="{FE507C6C-3543-486B-B657-2DAEF8CE1EEB}" srcOrd="2" destOrd="0" parTransId="{FA69D93E-729D-45D8-87A7-8AC706C3C60F}" sibTransId="{E009CD1A-1736-4A3F-B175-26405BDB93D1}"/>
    <dgm:cxn modelId="{55A85B3B-6517-49CB-80B4-033293BB8607}" srcId="{E05315D2-7D01-479A-AF16-C991B8F92B99}" destId="{A3198382-49DD-411F-95C7-43F7E8314492}" srcOrd="4" destOrd="0" parTransId="{9C2F3A1B-4547-4205-B380-207970165993}" sibTransId="{FF216AE2-A240-43F6-9A91-BA09BDD0428B}"/>
    <dgm:cxn modelId="{3A902B85-EFF6-4753-BED7-C61912D2ACC7}" type="presOf" srcId="{9359D64D-6F2B-4132-87EE-36CCA89DF077}" destId="{D4B47A77-D34D-4FE8-A9FC-387B9AD534D7}" srcOrd="0" destOrd="0" presId="urn:microsoft.com/office/officeart/2005/8/layout/cycle8"/>
    <dgm:cxn modelId="{96B7D523-9BE8-4D5E-BAFF-CDA5817A4885}" srcId="{E05315D2-7D01-479A-AF16-C991B8F92B99}" destId="{1FDC4DE6-8773-49EA-8094-D2CACD7522F1}" srcOrd="0" destOrd="0" parTransId="{3DB6316A-CCE4-4F37-BF9B-D4FBD89A31C2}" sibTransId="{2DFB654A-34A8-44D7-8ECF-6C996829FC4C}"/>
    <dgm:cxn modelId="{88D0C4B8-F03B-48DE-B16F-AB19B654FA53}" type="presOf" srcId="{A3198382-49DD-411F-95C7-43F7E8314492}" destId="{2A2463EE-D04E-4BCB-BC99-01057A509D38}" srcOrd="0" destOrd="0" presId="urn:microsoft.com/office/officeart/2005/8/layout/cycle8"/>
    <dgm:cxn modelId="{1B19B6EE-6A33-4DC2-AE7C-2156A76051FA}" type="presOf" srcId="{1FDC4DE6-8773-49EA-8094-D2CACD7522F1}" destId="{66693F7A-F4E8-4F76-9FB5-32A37FD90D06}" srcOrd="1" destOrd="0" presId="urn:microsoft.com/office/officeart/2005/8/layout/cycle8"/>
    <dgm:cxn modelId="{BCFF7578-1AE2-4D87-91E5-D391BAF62019}" srcId="{E05315D2-7D01-479A-AF16-C991B8F92B99}" destId="{18FB28C2-5AAB-4B65-AE60-B2F46C64670C}" srcOrd="3" destOrd="0" parTransId="{13C4D3A4-C3D2-4486-82D6-099D202C97EA}" sibTransId="{E2E716D1-B0DE-48BC-A48D-DDF3248CBECA}"/>
    <dgm:cxn modelId="{08B11499-174E-4A72-8A4A-E4311554F09F}" type="presParOf" srcId="{E85422C8-CE21-45FA-8EB8-07E52470D0BA}" destId="{15712C55-98E4-4D96-8076-59F4770A83FA}" srcOrd="0" destOrd="0" presId="urn:microsoft.com/office/officeart/2005/8/layout/cycle8"/>
    <dgm:cxn modelId="{42CCC50D-3E54-4F42-B3FE-64AFE76BC2D5}" type="presParOf" srcId="{E85422C8-CE21-45FA-8EB8-07E52470D0BA}" destId="{A57FE0D3-CB8F-45D7-A631-14997B502E96}" srcOrd="1" destOrd="0" presId="urn:microsoft.com/office/officeart/2005/8/layout/cycle8"/>
    <dgm:cxn modelId="{FA500E70-1683-4FD3-896C-FC8D7571DFE0}" type="presParOf" srcId="{E85422C8-CE21-45FA-8EB8-07E52470D0BA}" destId="{F57B77FA-E1C8-451C-B4A0-2FB4C0D6976E}" srcOrd="2" destOrd="0" presId="urn:microsoft.com/office/officeart/2005/8/layout/cycle8"/>
    <dgm:cxn modelId="{9783A88A-0EA8-493B-ACFD-01F6E3AD6A3E}" type="presParOf" srcId="{E85422C8-CE21-45FA-8EB8-07E52470D0BA}" destId="{66693F7A-F4E8-4F76-9FB5-32A37FD90D06}" srcOrd="3" destOrd="0" presId="urn:microsoft.com/office/officeart/2005/8/layout/cycle8"/>
    <dgm:cxn modelId="{B09B74C9-4CC2-4891-9F85-158C450F4C8A}" type="presParOf" srcId="{E85422C8-CE21-45FA-8EB8-07E52470D0BA}" destId="{D4B47A77-D34D-4FE8-A9FC-387B9AD534D7}" srcOrd="4" destOrd="0" presId="urn:microsoft.com/office/officeart/2005/8/layout/cycle8"/>
    <dgm:cxn modelId="{00348907-7646-437A-8301-9CE97060B189}" type="presParOf" srcId="{E85422C8-CE21-45FA-8EB8-07E52470D0BA}" destId="{51761150-7654-4C3D-8583-AB4EB878FBC0}" srcOrd="5" destOrd="0" presId="urn:microsoft.com/office/officeart/2005/8/layout/cycle8"/>
    <dgm:cxn modelId="{44694C02-B3DC-4DE7-A6CE-3A59741C405B}" type="presParOf" srcId="{E85422C8-CE21-45FA-8EB8-07E52470D0BA}" destId="{63095339-B808-4E68-8758-61C87463D367}" srcOrd="6" destOrd="0" presId="urn:microsoft.com/office/officeart/2005/8/layout/cycle8"/>
    <dgm:cxn modelId="{3E3F73C7-9445-4AC3-B298-91F0E4B92438}" type="presParOf" srcId="{E85422C8-CE21-45FA-8EB8-07E52470D0BA}" destId="{9CDF86FA-C4B3-4352-90F3-15FE75FC58B5}" srcOrd="7" destOrd="0" presId="urn:microsoft.com/office/officeart/2005/8/layout/cycle8"/>
    <dgm:cxn modelId="{58B7BBBC-9842-4AD0-A83D-5FE2708E6B52}" type="presParOf" srcId="{E85422C8-CE21-45FA-8EB8-07E52470D0BA}" destId="{7708E36F-7802-4B64-9016-AAD95331FEDE}" srcOrd="8" destOrd="0" presId="urn:microsoft.com/office/officeart/2005/8/layout/cycle8"/>
    <dgm:cxn modelId="{19246065-DF75-4A4A-8B2C-E123AB012929}" type="presParOf" srcId="{E85422C8-CE21-45FA-8EB8-07E52470D0BA}" destId="{20DF1F87-C9C3-4781-832A-DC4DE3B11F71}" srcOrd="9" destOrd="0" presId="urn:microsoft.com/office/officeart/2005/8/layout/cycle8"/>
    <dgm:cxn modelId="{4533C57F-53A9-4628-94F8-D9A9065619FB}" type="presParOf" srcId="{E85422C8-CE21-45FA-8EB8-07E52470D0BA}" destId="{8FA1D14E-2C60-4625-8EA7-B20FE4BBF009}" srcOrd="10" destOrd="0" presId="urn:microsoft.com/office/officeart/2005/8/layout/cycle8"/>
    <dgm:cxn modelId="{13E0D262-9987-4403-A498-616D2905670D}" type="presParOf" srcId="{E85422C8-CE21-45FA-8EB8-07E52470D0BA}" destId="{E7785798-841B-4B05-A241-F18510F0199E}" srcOrd="11" destOrd="0" presId="urn:microsoft.com/office/officeart/2005/8/layout/cycle8"/>
    <dgm:cxn modelId="{32B366BF-5FC2-4EC7-8307-3A3613AD2567}" type="presParOf" srcId="{E85422C8-CE21-45FA-8EB8-07E52470D0BA}" destId="{00806B93-6A9E-4C43-8E30-90706DC642A2}" srcOrd="12" destOrd="0" presId="urn:microsoft.com/office/officeart/2005/8/layout/cycle8"/>
    <dgm:cxn modelId="{3CE636B4-00FD-45DD-A14F-BAD9601143C6}" type="presParOf" srcId="{E85422C8-CE21-45FA-8EB8-07E52470D0BA}" destId="{E396E677-868A-4A52-81C7-7BA270193C17}" srcOrd="13" destOrd="0" presId="urn:microsoft.com/office/officeart/2005/8/layout/cycle8"/>
    <dgm:cxn modelId="{6E2EF134-F94A-43D6-8434-534F2718F659}" type="presParOf" srcId="{E85422C8-CE21-45FA-8EB8-07E52470D0BA}" destId="{6053867E-B1BE-4A22-94EF-F7D665B2B3E7}" srcOrd="14" destOrd="0" presId="urn:microsoft.com/office/officeart/2005/8/layout/cycle8"/>
    <dgm:cxn modelId="{9E9923A7-7140-4E46-B791-991877CA8557}" type="presParOf" srcId="{E85422C8-CE21-45FA-8EB8-07E52470D0BA}" destId="{AB718D3F-DF3E-4F20-8BF6-963454B62FA9}" srcOrd="15" destOrd="0" presId="urn:microsoft.com/office/officeart/2005/8/layout/cycle8"/>
    <dgm:cxn modelId="{D328F595-EE54-49CA-B358-853507082498}" type="presParOf" srcId="{E85422C8-CE21-45FA-8EB8-07E52470D0BA}" destId="{2A2463EE-D04E-4BCB-BC99-01057A509D38}" srcOrd="16" destOrd="0" presId="urn:microsoft.com/office/officeart/2005/8/layout/cycle8"/>
    <dgm:cxn modelId="{F257C82E-34FE-4B02-AACE-A67544154803}" type="presParOf" srcId="{E85422C8-CE21-45FA-8EB8-07E52470D0BA}" destId="{888BD8C4-5057-4E69-9DB3-B939A1B9F7C1}" srcOrd="17" destOrd="0" presId="urn:microsoft.com/office/officeart/2005/8/layout/cycle8"/>
    <dgm:cxn modelId="{AB7B56D5-4E0A-4BA1-ABB8-37375C1C5822}" type="presParOf" srcId="{E85422C8-CE21-45FA-8EB8-07E52470D0BA}" destId="{E03897B3-D222-446A-B794-2655951EC3E4}" srcOrd="18" destOrd="0" presId="urn:microsoft.com/office/officeart/2005/8/layout/cycle8"/>
    <dgm:cxn modelId="{72177EF2-9E32-411C-9E1C-43BCC286FEC8}" type="presParOf" srcId="{E85422C8-CE21-45FA-8EB8-07E52470D0BA}" destId="{B0479B30-47BE-4BB3-B7C5-A39AB2DC9C58}" srcOrd="19" destOrd="0" presId="urn:microsoft.com/office/officeart/2005/8/layout/cycle8"/>
    <dgm:cxn modelId="{71F9EA1B-918A-4A09-96C0-F142F7F64672}" type="presParOf" srcId="{E85422C8-CE21-45FA-8EB8-07E52470D0BA}" destId="{14463021-F39B-4B21-A47E-570BADBF9D3A}" srcOrd="20" destOrd="0" presId="urn:microsoft.com/office/officeart/2005/8/layout/cycle8"/>
    <dgm:cxn modelId="{05BAAABE-E19B-4F93-B400-F74A4F0D1C2B}" type="presParOf" srcId="{E85422C8-CE21-45FA-8EB8-07E52470D0BA}" destId="{130A0514-A83D-45BC-ACB3-79EC337AF0E6}" srcOrd="21" destOrd="0" presId="urn:microsoft.com/office/officeart/2005/8/layout/cycle8"/>
    <dgm:cxn modelId="{6C0E217E-4C8C-47CD-ACA8-ACF551793F86}" type="presParOf" srcId="{E85422C8-CE21-45FA-8EB8-07E52470D0BA}" destId="{7B6497C2-CD43-4FFD-A9F5-8E4C01AE695E}" srcOrd="22" destOrd="0" presId="urn:microsoft.com/office/officeart/2005/8/layout/cycle8"/>
    <dgm:cxn modelId="{31E88632-9E28-45CA-A128-8DEF5ABF12A3}" type="presParOf" srcId="{E85422C8-CE21-45FA-8EB8-07E52470D0BA}" destId="{05E80304-6633-4A79-A680-3F3035CA7CA5}" srcOrd="23" destOrd="0" presId="urn:microsoft.com/office/officeart/2005/8/layout/cycle8"/>
    <dgm:cxn modelId="{0355726F-A339-46AF-A2CA-884A38B82ABE}" type="presParOf" srcId="{E85422C8-CE21-45FA-8EB8-07E52470D0BA}" destId="{21437E73-94BE-4179-9920-EB7A5CE5881E}" srcOrd="24" destOrd="0" presId="urn:microsoft.com/office/officeart/2005/8/layout/cycle8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C14102-687B-48C7-94CC-DBA9B8C2ED58}" type="doc">
      <dgm:prSet loTypeId="urn:microsoft.com/office/officeart/2005/8/layout/b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598A5A6E-5E3B-4F95-BF61-3E940C9FC985}">
      <dgm:prSet phldrT="[文本]"/>
      <dgm:spPr/>
      <dgm:t>
        <a:bodyPr/>
        <a:lstStyle/>
        <a:p>
          <a:pPr algn="ctr"/>
          <a:r>
            <a:rPr lang="zh-CN" altLang="en-US"/>
            <a:t>登陆</a:t>
          </a:r>
          <a:r>
            <a:rPr lang="en-US" altLang="zh-CN"/>
            <a:t>EBC</a:t>
          </a:r>
          <a:r>
            <a:rPr lang="zh-CN" altLang="en-US"/>
            <a:t>平台</a:t>
          </a:r>
        </a:p>
      </dgm:t>
    </dgm:pt>
    <dgm:pt modelId="{D921E69D-CCFD-4C51-95D5-6EA54D5B21DD}" type="parTrans" cxnId="{61000ABF-E84F-441E-AFB1-24C10F88AD02}">
      <dgm:prSet/>
      <dgm:spPr/>
      <dgm:t>
        <a:bodyPr/>
        <a:lstStyle/>
        <a:p>
          <a:pPr algn="ctr"/>
          <a:endParaRPr lang="zh-CN" altLang="en-US"/>
        </a:p>
      </dgm:t>
    </dgm:pt>
    <dgm:pt modelId="{4FA4494E-4693-45C8-BB8B-1332A3AA8E00}" type="sibTrans" cxnId="{61000ABF-E84F-441E-AFB1-24C10F88AD02}">
      <dgm:prSet/>
      <dgm:spPr/>
      <dgm:t>
        <a:bodyPr/>
        <a:lstStyle/>
        <a:p>
          <a:pPr algn="ctr"/>
          <a:endParaRPr lang="zh-CN" altLang="en-US"/>
        </a:p>
      </dgm:t>
    </dgm:pt>
    <dgm:pt modelId="{59D78A70-A3B6-4783-9C78-8FDF53E39C2A}">
      <dgm:prSet phldrT="[文本]"/>
      <dgm:spPr/>
      <dgm:t>
        <a:bodyPr/>
        <a:lstStyle/>
        <a:p>
          <a:pPr algn="ctr"/>
          <a:r>
            <a:rPr lang="zh-CN" altLang="en-US"/>
            <a:t>点开检索到的图书阅读图书简介和目录</a:t>
          </a:r>
        </a:p>
      </dgm:t>
    </dgm:pt>
    <dgm:pt modelId="{FE4220E4-8564-4625-A02E-424CB17C4912}" type="parTrans" cxnId="{71F4AB89-11A4-46C3-93C1-D53C9F2254E8}">
      <dgm:prSet/>
      <dgm:spPr/>
      <dgm:t>
        <a:bodyPr/>
        <a:lstStyle/>
        <a:p>
          <a:pPr algn="ctr"/>
          <a:endParaRPr lang="zh-CN" altLang="en-US"/>
        </a:p>
      </dgm:t>
    </dgm:pt>
    <dgm:pt modelId="{C33A08A7-D5FF-4D68-87EE-A6CAA9BB374C}" type="sibTrans" cxnId="{71F4AB89-11A4-46C3-93C1-D53C9F2254E8}">
      <dgm:prSet/>
      <dgm:spPr/>
      <dgm:t>
        <a:bodyPr/>
        <a:lstStyle/>
        <a:p>
          <a:pPr algn="ctr"/>
          <a:endParaRPr lang="zh-CN" altLang="en-US"/>
        </a:p>
      </dgm:t>
    </dgm:pt>
    <dgm:pt modelId="{DDB20675-E29A-4132-B727-1388802995B4}">
      <dgm:prSet phldrT="[文本]"/>
      <dgm:spPr/>
      <dgm:t>
        <a:bodyPr/>
        <a:lstStyle/>
        <a:p>
          <a:pPr algn="ctr"/>
          <a:r>
            <a:rPr lang="zh-CN" altLang="en-US"/>
            <a:t>填写姓名、邮件、电话、所在科室、推荐理由等信息</a:t>
          </a:r>
        </a:p>
      </dgm:t>
    </dgm:pt>
    <dgm:pt modelId="{15F2EF23-114B-4544-BB69-794B328D462E}" type="parTrans" cxnId="{F8D50E66-289A-4745-A4CF-C706A0614243}">
      <dgm:prSet/>
      <dgm:spPr/>
      <dgm:t>
        <a:bodyPr/>
        <a:lstStyle/>
        <a:p>
          <a:pPr algn="ctr"/>
          <a:endParaRPr lang="zh-CN" altLang="en-US"/>
        </a:p>
      </dgm:t>
    </dgm:pt>
    <dgm:pt modelId="{0B213234-B6F0-4050-B558-2CDDCAF32155}" type="sibTrans" cxnId="{F8D50E66-289A-4745-A4CF-C706A0614243}">
      <dgm:prSet/>
      <dgm:spPr/>
      <dgm:t>
        <a:bodyPr/>
        <a:lstStyle/>
        <a:p>
          <a:pPr algn="ctr"/>
          <a:endParaRPr lang="zh-CN" altLang="en-US"/>
        </a:p>
      </dgm:t>
    </dgm:pt>
    <dgm:pt modelId="{9B4B25D3-6B4B-4D8C-95DA-81B59940BE19}">
      <dgm:prSet phldrT="[文本]"/>
      <dgm:spPr/>
      <dgm:t>
        <a:bodyPr/>
        <a:lstStyle/>
        <a:p>
          <a:pPr algn="ctr"/>
          <a:r>
            <a:rPr lang="zh-CN" altLang="en-US"/>
            <a:t>反馈购买或者不购买的原因及结果至读者推荐邮箱</a:t>
          </a:r>
        </a:p>
      </dgm:t>
    </dgm:pt>
    <dgm:pt modelId="{5E499D48-E479-4510-A60A-7929BC966211}" type="parTrans" cxnId="{AF1E4569-A2FB-4D9B-9DC8-7B2B4142E938}">
      <dgm:prSet/>
      <dgm:spPr/>
      <dgm:t>
        <a:bodyPr/>
        <a:lstStyle/>
        <a:p>
          <a:pPr algn="ctr"/>
          <a:endParaRPr lang="zh-CN" altLang="en-US"/>
        </a:p>
      </dgm:t>
    </dgm:pt>
    <dgm:pt modelId="{13AE800B-19F4-482B-A430-F1FC19282E6C}" type="sibTrans" cxnId="{AF1E4569-A2FB-4D9B-9DC8-7B2B4142E938}">
      <dgm:prSet/>
      <dgm:spPr/>
      <dgm:t>
        <a:bodyPr/>
        <a:lstStyle/>
        <a:p>
          <a:pPr algn="ctr"/>
          <a:endParaRPr lang="zh-CN" altLang="en-US"/>
        </a:p>
      </dgm:t>
    </dgm:pt>
    <dgm:pt modelId="{13EAE6FE-A6CF-4A6A-A324-DAD8B305D40A}">
      <dgm:prSet phldrT="[文本]"/>
      <dgm:spPr/>
      <dgm:t>
        <a:bodyPr/>
        <a:lstStyle/>
        <a:p>
          <a:pPr algn="ctr"/>
          <a:r>
            <a:rPr lang="zh-CN" altLang="en-US"/>
            <a:t>馆员按照藏书原则进行审批</a:t>
          </a:r>
        </a:p>
      </dgm:t>
    </dgm:pt>
    <dgm:pt modelId="{54EA2BCA-B4A3-435C-BBDF-721316C70FD4}" type="parTrans" cxnId="{AA960A05-043F-4346-8D76-0E212F95B4D5}">
      <dgm:prSet/>
      <dgm:spPr/>
      <dgm:t>
        <a:bodyPr/>
        <a:lstStyle/>
        <a:p>
          <a:pPr algn="ctr"/>
          <a:endParaRPr lang="zh-CN" altLang="en-US"/>
        </a:p>
      </dgm:t>
    </dgm:pt>
    <dgm:pt modelId="{6A19D374-2C81-486A-A4AE-02236DFD7667}" type="sibTrans" cxnId="{AA960A05-043F-4346-8D76-0E212F95B4D5}">
      <dgm:prSet/>
      <dgm:spPr/>
      <dgm:t>
        <a:bodyPr/>
        <a:lstStyle/>
        <a:p>
          <a:pPr algn="ctr"/>
          <a:endParaRPr lang="zh-CN" altLang="en-US"/>
        </a:p>
      </dgm:t>
    </dgm:pt>
    <dgm:pt modelId="{804318B3-C7F9-4FFB-BD35-849B05A9E357}">
      <dgm:prSet/>
      <dgm:spPr/>
      <dgm:t>
        <a:bodyPr/>
        <a:lstStyle/>
        <a:p>
          <a:pPr algn="ctr"/>
          <a:r>
            <a:rPr lang="zh-CN" altLang="en-US"/>
            <a:t>利用关键词检索需要的图书</a:t>
          </a:r>
        </a:p>
      </dgm:t>
    </dgm:pt>
    <dgm:pt modelId="{48347BF5-4407-4E99-B30D-A6325B2CEFCA}" type="parTrans" cxnId="{811B21EB-61F7-4A7B-A723-A2BC54B50CDB}">
      <dgm:prSet/>
      <dgm:spPr/>
      <dgm:t>
        <a:bodyPr/>
        <a:lstStyle/>
        <a:p>
          <a:pPr algn="ctr"/>
          <a:endParaRPr lang="zh-CN" altLang="en-US"/>
        </a:p>
      </dgm:t>
    </dgm:pt>
    <dgm:pt modelId="{A4ABC6CA-A431-4859-8770-55F02E1AAB2D}" type="sibTrans" cxnId="{811B21EB-61F7-4A7B-A723-A2BC54B50CDB}">
      <dgm:prSet/>
      <dgm:spPr/>
      <dgm:t>
        <a:bodyPr/>
        <a:lstStyle/>
        <a:p>
          <a:pPr algn="ctr"/>
          <a:endParaRPr lang="zh-CN" altLang="en-US"/>
        </a:p>
      </dgm:t>
    </dgm:pt>
    <dgm:pt modelId="{0C8BE15A-666B-4E34-BB4A-6070B0A87A51}">
      <dgm:prSet phldrT="[文本]"/>
      <dgm:spPr/>
      <dgm:t>
        <a:bodyPr/>
        <a:lstStyle/>
        <a:p>
          <a:r>
            <a:rPr lang="zh-CN" altLang="en-US"/>
            <a:t>如不确定是否需要推荐此书，点击“在线阅读”免费</a:t>
          </a:r>
          <a:r>
            <a:rPr lang="en-US" altLang="zh-CN"/>
            <a:t>5</a:t>
          </a:r>
          <a:r>
            <a:rPr lang="zh-CN" altLang="en-US"/>
            <a:t>分钟阅读图书全文</a:t>
          </a:r>
        </a:p>
      </dgm:t>
    </dgm:pt>
    <dgm:pt modelId="{77601B05-62DB-49E9-B0EE-78CC6B41129C}" type="parTrans" cxnId="{AFF5E420-581D-46EE-8C28-806395C4637D}">
      <dgm:prSet/>
      <dgm:spPr/>
      <dgm:t>
        <a:bodyPr/>
        <a:lstStyle/>
        <a:p>
          <a:endParaRPr lang="zh-CN" altLang="en-US"/>
        </a:p>
      </dgm:t>
    </dgm:pt>
    <dgm:pt modelId="{730B0532-16D8-47F8-9361-E83BF0412E70}" type="sibTrans" cxnId="{AFF5E420-581D-46EE-8C28-806395C4637D}">
      <dgm:prSet/>
      <dgm:spPr/>
      <dgm:t>
        <a:bodyPr/>
        <a:lstStyle/>
        <a:p>
          <a:endParaRPr lang="zh-CN" altLang="en-US"/>
        </a:p>
      </dgm:t>
    </dgm:pt>
    <dgm:pt modelId="{E1CCF59C-5A41-480E-9EE4-89B3C7C5775F}">
      <dgm:prSet/>
      <dgm:spPr/>
      <dgm:t>
        <a:bodyPr/>
        <a:lstStyle/>
        <a:p>
          <a:r>
            <a:rPr lang="zh-CN" altLang="en-US"/>
            <a:t>如对该本书感兴趣点击“申请”选择登陆或者创建账户</a:t>
          </a:r>
        </a:p>
      </dgm:t>
    </dgm:pt>
    <dgm:pt modelId="{9D952FA7-72AB-4451-900D-D2409538C3C9}" type="parTrans" cxnId="{2BB19E59-A494-45DC-9166-901D7639DECA}">
      <dgm:prSet/>
      <dgm:spPr/>
      <dgm:t>
        <a:bodyPr/>
        <a:lstStyle/>
        <a:p>
          <a:endParaRPr lang="zh-CN" altLang="en-US"/>
        </a:p>
      </dgm:t>
    </dgm:pt>
    <dgm:pt modelId="{CD708DB5-5A6A-4212-819F-523FE259C658}" type="sibTrans" cxnId="{2BB19E59-A494-45DC-9166-901D7639DECA}">
      <dgm:prSet/>
      <dgm:spPr/>
      <dgm:t>
        <a:bodyPr/>
        <a:lstStyle/>
        <a:p>
          <a:endParaRPr lang="zh-CN" altLang="en-US"/>
        </a:p>
      </dgm:t>
    </dgm:pt>
    <dgm:pt modelId="{A9A920CA-DF49-4EE1-8417-5177B36CD2F1}" type="pres">
      <dgm:prSet presAssocID="{2BC14102-687B-48C7-94CC-DBA9B8C2ED5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6F3E659-5635-4C80-9F48-BE99E296BFE7}" type="pres">
      <dgm:prSet presAssocID="{598A5A6E-5E3B-4F95-BF61-3E940C9FC985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AC52E8-3A2A-4436-9B40-6DB717A14D5B}" type="pres">
      <dgm:prSet presAssocID="{4FA4494E-4693-45C8-BB8B-1332A3AA8E00}" presName="sibTrans" presStyleLbl="sibTrans1D1" presStyleIdx="0" presStyleCnt="7"/>
      <dgm:spPr/>
      <dgm:t>
        <a:bodyPr/>
        <a:lstStyle/>
        <a:p>
          <a:endParaRPr lang="zh-CN" altLang="en-US"/>
        </a:p>
      </dgm:t>
    </dgm:pt>
    <dgm:pt modelId="{097F508D-113E-40B4-AAE5-594EBD44FE8E}" type="pres">
      <dgm:prSet presAssocID="{4FA4494E-4693-45C8-BB8B-1332A3AA8E00}" presName="connectorText" presStyleLbl="sibTrans1D1" presStyleIdx="0" presStyleCnt="7"/>
      <dgm:spPr/>
      <dgm:t>
        <a:bodyPr/>
        <a:lstStyle/>
        <a:p>
          <a:endParaRPr lang="zh-CN" altLang="en-US"/>
        </a:p>
      </dgm:t>
    </dgm:pt>
    <dgm:pt modelId="{8BA4EA55-2866-4368-89DA-8366AC0724CC}" type="pres">
      <dgm:prSet presAssocID="{804318B3-C7F9-4FFB-BD35-849B05A9E357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65A4BE-966F-4753-B5D2-2461DC175C82}" type="pres">
      <dgm:prSet presAssocID="{A4ABC6CA-A431-4859-8770-55F02E1AAB2D}" presName="sibTrans" presStyleLbl="sibTrans1D1" presStyleIdx="1" presStyleCnt="7"/>
      <dgm:spPr/>
      <dgm:t>
        <a:bodyPr/>
        <a:lstStyle/>
        <a:p>
          <a:endParaRPr lang="zh-CN" altLang="en-US"/>
        </a:p>
      </dgm:t>
    </dgm:pt>
    <dgm:pt modelId="{AEAD2D2A-0B38-4ED4-A8C0-BE8B6431B1E4}" type="pres">
      <dgm:prSet presAssocID="{A4ABC6CA-A431-4859-8770-55F02E1AAB2D}" presName="connectorText" presStyleLbl="sibTrans1D1" presStyleIdx="1" presStyleCnt="7"/>
      <dgm:spPr/>
      <dgm:t>
        <a:bodyPr/>
        <a:lstStyle/>
        <a:p>
          <a:endParaRPr lang="zh-CN" altLang="en-US"/>
        </a:p>
      </dgm:t>
    </dgm:pt>
    <dgm:pt modelId="{96BC2CC1-87F6-421D-B3E1-2031D80C0E98}" type="pres">
      <dgm:prSet presAssocID="{59D78A70-A3B6-4783-9C78-8FDF53E39C2A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FAC7949-B7C4-4046-9CA5-6F2DCD9C149E}" type="pres">
      <dgm:prSet presAssocID="{C33A08A7-D5FF-4D68-87EE-A6CAA9BB374C}" presName="sibTrans" presStyleLbl="sibTrans1D1" presStyleIdx="2" presStyleCnt="7"/>
      <dgm:spPr/>
      <dgm:t>
        <a:bodyPr/>
        <a:lstStyle/>
        <a:p>
          <a:endParaRPr lang="zh-CN" altLang="en-US"/>
        </a:p>
      </dgm:t>
    </dgm:pt>
    <dgm:pt modelId="{07D2760A-6480-4207-8005-C33D5FB59536}" type="pres">
      <dgm:prSet presAssocID="{C33A08A7-D5FF-4D68-87EE-A6CAA9BB374C}" presName="connectorText" presStyleLbl="sibTrans1D1" presStyleIdx="2" presStyleCnt="7"/>
      <dgm:spPr/>
      <dgm:t>
        <a:bodyPr/>
        <a:lstStyle/>
        <a:p>
          <a:endParaRPr lang="zh-CN" altLang="en-US"/>
        </a:p>
      </dgm:t>
    </dgm:pt>
    <dgm:pt modelId="{A103B2B5-BA14-481F-A8D1-6DEE9C49A98F}" type="pres">
      <dgm:prSet presAssocID="{0C8BE15A-666B-4E34-BB4A-6070B0A87A5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1F1D4C-1E5A-4052-891B-F08EC7A14925}" type="pres">
      <dgm:prSet presAssocID="{730B0532-16D8-47F8-9361-E83BF0412E70}" presName="sibTrans" presStyleLbl="sibTrans1D1" presStyleIdx="3" presStyleCnt="7"/>
      <dgm:spPr/>
      <dgm:t>
        <a:bodyPr/>
        <a:lstStyle/>
        <a:p>
          <a:endParaRPr lang="zh-CN" altLang="en-US"/>
        </a:p>
      </dgm:t>
    </dgm:pt>
    <dgm:pt modelId="{8ECF2044-1984-464A-9A84-26EAB3038BD8}" type="pres">
      <dgm:prSet presAssocID="{730B0532-16D8-47F8-9361-E83BF0412E70}" presName="connectorText" presStyleLbl="sibTrans1D1" presStyleIdx="3" presStyleCnt="7"/>
      <dgm:spPr/>
      <dgm:t>
        <a:bodyPr/>
        <a:lstStyle/>
        <a:p>
          <a:endParaRPr lang="zh-CN" altLang="en-US"/>
        </a:p>
      </dgm:t>
    </dgm:pt>
    <dgm:pt modelId="{FB396B97-98C2-4158-AF33-35BDD91BAA50}" type="pres">
      <dgm:prSet presAssocID="{E1CCF59C-5A41-480E-9EE4-89B3C7C5775F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99C5E8-2BB9-4D63-B946-E963D4A01454}" type="pres">
      <dgm:prSet presAssocID="{CD708DB5-5A6A-4212-819F-523FE259C658}" presName="sibTrans" presStyleLbl="sibTrans1D1" presStyleIdx="4" presStyleCnt="7"/>
      <dgm:spPr/>
      <dgm:t>
        <a:bodyPr/>
        <a:lstStyle/>
        <a:p>
          <a:endParaRPr lang="zh-CN" altLang="en-US"/>
        </a:p>
      </dgm:t>
    </dgm:pt>
    <dgm:pt modelId="{0DFAAFA7-C6A4-497A-81E2-AFB40D5398A0}" type="pres">
      <dgm:prSet presAssocID="{CD708DB5-5A6A-4212-819F-523FE259C658}" presName="connectorText" presStyleLbl="sibTrans1D1" presStyleIdx="4" presStyleCnt="7"/>
      <dgm:spPr/>
      <dgm:t>
        <a:bodyPr/>
        <a:lstStyle/>
        <a:p>
          <a:endParaRPr lang="zh-CN" altLang="en-US"/>
        </a:p>
      </dgm:t>
    </dgm:pt>
    <dgm:pt modelId="{95F44D5D-8B5A-4030-BB5A-96B8D29439B9}" type="pres">
      <dgm:prSet presAssocID="{DDB20675-E29A-4132-B727-1388802995B4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E5C6E49-6585-4F1A-BB0E-E45DCA78C605}" type="pres">
      <dgm:prSet presAssocID="{0B213234-B6F0-4050-B558-2CDDCAF32155}" presName="sibTrans" presStyleLbl="sibTrans1D1" presStyleIdx="5" presStyleCnt="7"/>
      <dgm:spPr/>
      <dgm:t>
        <a:bodyPr/>
        <a:lstStyle/>
        <a:p>
          <a:endParaRPr lang="zh-CN" altLang="en-US"/>
        </a:p>
      </dgm:t>
    </dgm:pt>
    <dgm:pt modelId="{4BDBB6BD-A6D3-41F8-9878-13B85D252783}" type="pres">
      <dgm:prSet presAssocID="{0B213234-B6F0-4050-B558-2CDDCAF32155}" presName="connectorText" presStyleLbl="sibTrans1D1" presStyleIdx="5" presStyleCnt="7"/>
      <dgm:spPr/>
      <dgm:t>
        <a:bodyPr/>
        <a:lstStyle/>
        <a:p>
          <a:endParaRPr lang="zh-CN" altLang="en-US"/>
        </a:p>
      </dgm:t>
    </dgm:pt>
    <dgm:pt modelId="{387A286B-6165-4DB7-90CD-A09527D8CA0E}" type="pres">
      <dgm:prSet presAssocID="{13EAE6FE-A6CF-4A6A-A324-DAD8B305D40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0DB794-E438-4191-88EC-B793F7145728}" type="pres">
      <dgm:prSet presAssocID="{6A19D374-2C81-486A-A4AE-02236DFD7667}" presName="sibTrans" presStyleLbl="sibTrans1D1" presStyleIdx="6" presStyleCnt="7"/>
      <dgm:spPr/>
      <dgm:t>
        <a:bodyPr/>
        <a:lstStyle/>
        <a:p>
          <a:endParaRPr lang="zh-CN" altLang="en-US"/>
        </a:p>
      </dgm:t>
    </dgm:pt>
    <dgm:pt modelId="{5FF6ACBF-BE74-4090-806E-2DABC59855E4}" type="pres">
      <dgm:prSet presAssocID="{6A19D374-2C81-486A-A4AE-02236DFD7667}" presName="connectorText" presStyleLbl="sibTrans1D1" presStyleIdx="6" presStyleCnt="7"/>
      <dgm:spPr/>
      <dgm:t>
        <a:bodyPr/>
        <a:lstStyle/>
        <a:p>
          <a:endParaRPr lang="zh-CN" altLang="en-US"/>
        </a:p>
      </dgm:t>
    </dgm:pt>
    <dgm:pt modelId="{6E8329CA-D80A-4DA8-B785-6C2A0449D725}" type="pres">
      <dgm:prSet presAssocID="{9B4B25D3-6B4B-4D8C-95DA-81B59940BE19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8937982-25AF-452C-B6EF-99C04405AECF}" type="presOf" srcId="{4FA4494E-4693-45C8-BB8B-1332A3AA8E00}" destId="{097F508D-113E-40B4-AAE5-594EBD44FE8E}" srcOrd="1" destOrd="0" presId="urn:microsoft.com/office/officeart/2005/8/layout/bProcess3"/>
    <dgm:cxn modelId="{F6D6B194-344D-45D6-9E37-962545C17895}" type="presOf" srcId="{13EAE6FE-A6CF-4A6A-A324-DAD8B305D40A}" destId="{387A286B-6165-4DB7-90CD-A09527D8CA0E}" srcOrd="0" destOrd="0" presId="urn:microsoft.com/office/officeart/2005/8/layout/bProcess3"/>
    <dgm:cxn modelId="{AFF5E420-581D-46EE-8C28-806395C4637D}" srcId="{2BC14102-687B-48C7-94CC-DBA9B8C2ED58}" destId="{0C8BE15A-666B-4E34-BB4A-6070B0A87A51}" srcOrd="3" destOrd="0" parTransId="{77601B05-62DB-49E9-B0EE-78CC6B41129C}" sibTransId="{730B0532-16D8-47F8-9361-E83BF0412E70}"/>
    <dgm:cxn modelId="{A5536ED2-6D59-425C-A662-6BF4E54CFD3C}" type="presOf" srcId="{730B0532-16D8-47F8-9361-E83BF0412E70}" destId="{531F1D4C-1E5A-4052-891B-F08EC7A14925}" srcOrd="0" destOrd="0" presId="urn:microsoft.com/office/officeart/2005/8/layout/bProcess3"/>
    <dgm:cxn modelId="{B07E383B-8710-4799-81DD-37954F644E4C}" type="presOf" srcId="{DDB20675-E29A-4132-B727-1388802995B4}" destId="{95F44D5D-8B5A-4030-BB5A-96B8D29439B9}" srcOrd="0" destOrd="0" presId="urn:microsoft.com/office/officeart/2005/8/layout/bProcess3"/>
    <dgm:cxn modelId="{A5C17F5A-5483-4E0C-909C-ED115B8EF4C0}" type="presOf" srcId="{598A5A6E-5E3B-4F95-BF61-3E940C9FC985}" destId="{B6F3E659-5635-4C80-9F48-BE99E296BFE7}" srcOrd="0" destOrd="0" presId="urn:microsoft.com/office/officeart/2005/8/layout/bProcess3"/>
    <dgm:cxn modelId="{193172B3-C3F5-4EDD-BC4A-2B42D09E5B57}" type="presOf" srcId="{C33A08A7-D5FF-4D68-87EE-A6CAA9BB374C}" destId="{6FAC7949-B7C4-4046-9CA5-6F2DCD9C149E}" srcOrd="0" destOrd="0" presId="urn:microsoft.com/office/officeart/2005/8/layout/bProcess3"/>
    <dgm:cxn modelId="{97DBF709-27CD-4CAB-A71F-4768AD5A0846}" type="presOf" srcId="{6A19D374-2C81-486A-A4AE-02236DFD7667}" destId="{B60DB794-E438-4191-88EC-B793F7145728}" srcOrd="0" destOrd="0" presId="urn:microsoft.com/office/officeart/2005/8/layout/bProcess3"/>
    <dgm:cxn modelId="{24904538-CAD8-413B-82FB-860ADDE3F39D}" type="presOf" srcId="{4FA4494E-4693-45C8-BB8B-1332A3AA8E00}" destId="{D8AC52E8-3A2A-4436-9B40-6DB717A14D5B}" srcOrd="0" destOrd="0" presId="urn:microsoft.com/office/officeart/2005/8/layout/bProcess3"/>
    <dgm:cxn modelId="{EF6324C5-A3C6-4B08-899F-0B18D5AA30D1}" type="presOf" srcId="{804318B3-C7F9-4FFB-BD35-849B05A9E357}" destId="{8BA4EA55-2866-4368-89DA-8366AC0724CC}" srcOrd="0" destOrd="0" presId="urn:microsoft.com/office/officeart/2005/8/layout/bProcess3"/>
    <dgm:cxn modelId="{811B21EB-61F7-4A7B-A723-A2BC54B50CDB}" srcId="{2BC14102-687B-48C7-94CC-DBA9B8C2ED58}" destId="{804318B3-C7F9-4FFB-BD35-849B05A9E357}" srcOrd="1" destOrd="0" parTransId="{48347BF5-4407-4E99-B30D-A6325B2CEFCA}" sibTransId="{A4ABC6CA-A431-4859-8770-55F02E1AAB2D}"/>
    <dgm:cxn modelId="{C2B7846E-C3E2-4057-A022-1D741F58F858}" type="presOf" srcId="{C33A08A7-D5FF-4D68-87EE-A6CAA9BB374C}" destId="{07D2760A-6480-4207-8005-C33D5FB59536}" srcOrd="1" destOrd="0" presId="urn:microsoft.com/office/officeart/2005/8/layout/bProcess3"/>
    <dgm:cxn modelId="{9FB91E2B-E2EF-4730-8FAB-D178920FD0B8}" type="presOf" srcId="{730B0532-16D8-47F8-9361-E83BF0412E70}" destId="{8ECF2044-1984-464A-9A84-26EAB3038BD8}" srcOrd="1" destOrd="0" presId="urn:microsoft.com/office/officeart/2005/8/layout/bProcess3"/>
    <dgm:cxn modelId="{2BB19E59-A494-45DC-9166-901D7639DECA}" srcId="{2BC14102-687B-48C7-94CC-DBA9B8C2ED58}" destId="{E1CCF59C-5A41-480E-9EE4-89B3C7C5775F}" srcOrd="4" destOrd="0" parTransId="{9D952FA7-72AB-4451-900D-D2409538C3C9}" sibTransId="{CD708DB5-5A6A-4212-819F-523FE259C658}"/>
    <dgm:cxn modelId="{AF1E4569-A2FB-4D9B-9DC8-7B2B4142E938}" srcId="{2BC14102-687B-48C7-94CC-DBA9B8C2ED58}" destId="{9B4B25D3-6B4B-4D8C-95DA-81B59940BE19}" srcOrd="7" destOrd="0" parTransId="{5E499D48-E479-4510-A60A-7929BC966211}" sibTransId="{13AE800B-19F4-482B-A430-F1FC19282E6C}"/>
    <dgm:cxn modelId="{F8D50E66-289A-4745-A4CF-C706A0614243}" srcId="{2BC14102-687B-48C7-94CC-DBA9B8C2ED58}" destId="{DDB20675-E29A-4132-B727-1388802995B4}" srcOrd="5" destOrd="0" parTransId="{15F2EF23-114B-4544-BB69-794B328D462E}" sibTransId="{0B213234-B6F0-4050-B558-2CDDCAF32155}"/>
    <dgm:cxn modelId="{926F1ADC-990A-4408-9E3C-8A56E200D7CF}" type="presOf" srcId="{2BC14102-687B-48C7-94CC-DBA9B8C2ED58}" destId="{A9A920CA-DF49-4EE1-8417-5177B36CD2F1}" srcOrd="0" destOrd="0" presId="urn:microsoft.com/office/officeart/2005/8/layout/bProcess3"/>
    <dgm:cxn modelId="{61754ECA-D7CF-46ED-91D6-9A2686D98A5F}" type="presOf" srcId="{CD708DB5-5A6A-4212-819F-523FE259C658}" destId="{0DFAAFA7-C6A4-497A-81E2-AFB40D5398A0}" srcOrd="1" destOrd="0" presId="urn:microsoft.com/office/officeart/2005/8/layout/bProcess3"/>
    <dgm:cxn modelId="{79DD240D-F935-42D6-8285-C16744250B61}" type="presOf" srcId="{6A19D374-2C81-486A-A4AE-02236DFD7667}" destId="{5FF6ACBF-BE74-4090-806E-2DABC59855E4}" srcOrd="1" destOrd="0" presId="urn:microsoft.com/office/officeart/2005/8/layout/bProcess3"/>
    <dgm:cxn modelId="{A948CEAE-5C2A-44FB-9352-8E1BEE4FDEC5}" type="presOf" srcId="{0B213234-B6F0-4050-B558-2CDDCAF32155}" destId="{4BDBB6BD-A6D3-41F8-9878-13B85D252783}" srcOrd="1" destOrd="0" presId="urn:microsoft.com/office/officeart/2005/8/layout/bProcess3"/>
    <dgm:cxn modelId="{80504BC5-33E1-4A38-979D-9287DFA4E460}" type="presOf" srcId="{CD708DB5-5A6A-4212-819F-523FE259C658}" destId="{0899C5E8-2BB9-4D63-B946-E963D4A01454}" srcOrd="0" destOrd="0" presId="urn:microsoft.com/office/officeart/2005/8/layout/bProcess3"/>
    <dgm:cxn modelId="{0B405B4A-C013-4B44-8E2F-EE502986492B}" type="presOf" srcId="{A4ABC6CA-A431-4859-8770-55F02E1AAB2D}" destId="{0C65A4BE-966F-4753-B5D2-2461DC175C82}" srcOrd="0" destOrd="0" presId="urn:microsoft.com/office/officeart/2005/8/layout/bProcess3"/>
    <dgm:cxn modelId="{9EB373EA-58DB-40ED-99A0-C039B987FDFC}" type="presOf" srcId="{9B4B25D3-6B4B-4D8C-95DA-81B59940BE19}" destId="{6E8329CA-D80A-4DA8-B785-6C2A0449D725}" srcOrd="0" destOrd="0" presId="urn:microsoft.com/office/officeart/2005/8/layout/bProcess3"/>
    <dgm:cxn modelId="{441A6CEE-3E9C-4CC2-940F-61B6A90175B1}" type="presOf" srcId="{59D78A70-A3B6-4783-9C78-8FDF53E39C2A}" destId="{96BC2CC1-87F6-421D-B3E1-2031D80C0E98}" srcOrd="0" destOrd="0" presId="urn:microsoft.com/office/officeart/2005/8/layout/bProcess3"/>
    <dgm:cxn modelId="{4EA13791-9E91-4976-8A44-3FFAD1ACFD32}" type="presOf" srcId="{E1CCF59C-5A41-480E-9EE4-89B3C7C5775F}" destId="{FB396B97-98C2-4158-AF33-35BDD91BAA50}" srcOrd="0" destOrd="0" presId="urn:microsoft.com/office/officeart/2005/8/layout/bProcess3"/>
    <dgm:cxn modelId="{455F43AC-8E16-43AE-A5B5-A97BAFB61C0B}" type="presOf" srcId="{A4ABC6CA-A431-4859-8770-55F02E1AAB2D}" destId="{AEAD2D2A-0B38-4ED4-A8C0-BE8B6431B1E4}" srcOrd="1" destOrd="0" presId="urn:microsoft.com/office/officeart/2005/8/layout/bProcess3"/>
    <dgm:cxn modelId="{AA960A05-043F-4346-8D76-0E212F95B4D5}" srcId="{2BC14102-687B-48C7-94CC-DBA9B8C2ED58}" destId="{13EAE6FE-A6CF-4A6A-A324-DAD8B305D40A}" srcOrd="6" destOrd="0" parTransId="{54EA2BCA-B4A3-435C-BBDF-721316C70FD4}" sibTransId="{6A19D374-2C81-486A-A4AE-02236DFD7667}"/>
    <dgm:cxn modelId="{61000ABF-E84F-441E-AFB1-24C10F88AD02}" srcId="{2BC14102-687B-48C7-94CC-DBA9B8C2ED58}" destId="{598A5A6E-5E3B-4F95-BF61-3E940C9FC985}" srcOrd="0" destOrd="0" parTransId="{D921E69D-CCFD-4C51-95D5-6EA54D5B21DD}" sibTransId="{4FA4494E-4693-45C8-BB8B-1332A3AA8E00}"/>
    <dgm:cxn modelId="{71F4AB89-11A4-46C3-93C1-D53C9F2254E8}" srcId="{2BC14102-687B-48C7-94CC-DBA9B8C2ED58}" destId="{59D78A70-A3B6-4783-9C78-8FDF53E39C2A}" srcOrd="2" destOrd="0" parTransId="{FE4220E4-8564-4625-A02E-424CB17C4912}" sibTransId="{C33A08A7-D5FF-4D68-87EE-A6CAA9BB374C}"/>
    <dgm:cxn modelId="{A9A32A1E-419A-46FB-81BD-E11C82C996A1}" type="presOf" srcId="{0C8BE15A-666B-4E34-BB4A-6070B0A87A51}" destId="{A103B2B5-BA14-481F-A8D1-6DEE9C49A98F}" srcOrd="0" destOrd="0" presId="urn:microsoft.com/office/officeart/2005/8/layout/bProcess3"/>
    <dgm:cxn modelId="{40AD40B7-1DEF-47F7-A814-D5E8FEBE3953}" type="presOf" srcId="{0B213234-B6F0-4050-B558-2CDDCAF32155}" destId="{8E5C6E49-6585-4F1A-BB0E-E45DCA78C605}" srcOrd="0" destOrd="0" presId="urn:microsoft.com/office/officeart/2005/8/layout/bProcess3"/>
    <dgm:cxn modelId="{7F84F72B-5C57-43FE-8A39-5EAE532492A6}" type="presParOf" srcId="{A9A920CA-DF49-4EE1-8417-5177B36CD2F1}" destId="{B6F3E659-5635-4C80-9F48-BE99E296BFE7}" srcOrd="0" destOrd="0" presId="urn:microsoft.com/office/officeart/2005/8/layout/bProcess3"/>
    <dgm:cxn modelId="{54FA569A-ABEF-43C0-8B01-16878B13A7CC}" type="presParOf" srcId="{A9A920CA-DF49-4EE1-8417-5177B36CD2F1}" destId="{D8AC52E8-3A2A-4436-9B40-6DB717A14D5B}" srcOrd="1" destOrd="0" presId="urn:microsoft.com/office/officeart/2005/8/layout/bProcess3"/>
    <dgm:cxn modelId="{285AE8AA-EE6B-4D6B-AC9A-5BC4A8FA178C}" type="presParOf" srcId="{D8AC52E8-3A2A-4436-9B40-6DB717A14D5B}" destId="{097F508D-113E-40B4-AAE5-594EBD44FE8E}" srcOrd="0" destOrd="0" presId="urn:microsoft.com/office/officeart/2005/8/layout/bProcess3"/>
    <dgm:cxn modelId="{9202DED9-0F3C-45E6-B29A-25F2CF48AAF7}" type="presParOf" srcId="{A9A920CA-DF49-4EE1-8417-5177B36CD2F1}" destId="{8BA4EA55-2866-4368-89DA-8366AC0724CC}" srcOrd="2" destOrd="0" presId="urn:microsoft.com/office/officeart/2005/8/layout/bProcess3"/>
    <dgm:cxn modelId="{2DDC87AC-7D16-49AD-8AD8-D01B2F08D917}" type="presParOf" srcId="{A9A920CA-DF49-4EE1-8417-5177B36CD2F1}" destId="{0C65A4BE-966F-4753-B5D2-2461DC175C82}" srcOrd="3" destOrd="0" presId="urn:microsoft.com/office/officeart/2005/8/layout/bProcess3"/>
    <dgm:cxn modelId="{458E54CA-29C3-49F7-A02E-6BFA5440B28C}" type="presParOf" srcId="{0C65A4BE-966F-4753-B5D2-2461DC175C82}" destId="{AEAD2D2A-0B38-4ED4-A8C0-BE8B6431B1E4}" srcOrd="0" destOrd="0" presId="urn:microsoft.com/office/officeart/2005/8/layout/bProcess3"/>
    <dgm:cxn modelId="{EF162C3A-7EC7-4CC2-A706-D6B9A1C76D27}" type="presParOf" srcId="{A9A920CA-DF49-4EE1-8417-5177B36CD2F1}" destId="{96BC2CC1-87F6-421D-B3E1-2031D80C0E98}" srcOrd="4" destOrd="0" presId="urn:microsoft.com/office/officeart/2005/8/layout/bProcess3"/>
    <dgm:cxn modelId="{4DE684BF-242D-47E2-AC90-DE83FB3A087C}" type="presParOf" srcId="{A9A920CA-DF49-4EE1-8417-5177B36CD2F1}" destId="{6FAC7949-B7C4-4046-9CA5-6F2DCD9C149E}" srcOrd="5" destOrd="0" presId="urn:microsoft.com/office/officeart/2005/8/layout/bProcess3"/>
    <dgm:cxn modelId="{1456E2DB-E4AF-40B3-A147-AB147E3D5CB0}" type="presParOf" srcId="{6FAC7949-B7C4-4046-9CA5-6F2DCD9C149E}" destId="{07D2760A-6480-4207-8005-C33D5FB59536}" srcOrd="0" destOrd="0" presId="urn:microsoft.com/office/officeart/2005/8/layout/bProcess3"/>
    <dgm:cxn modelId="{615453FD-8DE3-459E-8FB7-B10162205413}" type="presParOf" srcId="{A9A920CA-DF49-4EE1-8417-5177B36CD2F1}" destId="{A103B2B5-BA14-481F-A8D1-6DEE9C49A98F}" srcOrd="6" destOrd="0" presId="urn:microsoft.com/office/officeart/2005/8/layout/bProcess3"/>
    <dgm:cxn modelId="{9A505AF6-C7C0-45E0-813B-B53EE08A1DEC}" type="presParOf" srcId="{A9A920CA-DF49-4EE1-8417-5177B36CD2F1}" destId="{531F1D4C-1E5A-4052-891B-F08EC7A14925}" srcOrd="7" destOrd="0" presId="urn:microsoft.com/office/officeart/2005/8/layout/bProcess3"/>
    <dgm:cxn modelId="{C6E250B4-601A-42DD-B43A-D325E7D9383C}" type="presParOf" srcId="{531F1D4C-1E5A-4052-891B-F08EC7A14925}" destId="{8ECF2044-1984-464A-9A84-26EAB3038BD8}" srcOrd="0" destOrd="0" presId="urn:microsoft.com/office/officeart/2005/8/layout/bProcess3"/>
    <dgm:cxn modelId="{7EC52E99-73FA-4C2F-878D-DA5A0CAC3A30}" type="presParOf" srcId="{A9A920CA-DF49-4EE1-8417-5177B36CD2F1}" destId="{FB396B97-98C2-4158-AF33-35BDD91BAA50}" srcOrd="8" destOrd="0" presId="urn:microsoft.com/office/officeart/2005/8/layout/bProcess3"/>
    <dgm:cxn modelId="{72681FA2-DA74-46BE-BACC-922F5D69DF23}" type="presParOf" srcId="{A9A920CA-DF49-4EE1-8417-5177B36CD2F1}" destId="{0899C5E8-2BB9-4D63-B946-E963D4A01454}" srcOrd="9" destOrd="0" presId="urn:microsoft.com/office/officeart/2005/8/layout/bProcess3"/>
    <dgm:cxn modelId="{3F6DDC1C-9050-433B-8C69-390B9AB03B75}" type="presParOf" srcId="{0899C5E8-2BB9-4D63-B946-E963D4A01454}" destId="{0DFAAFA7-C6A4-497A-81E2-AFB40D5398A0}" srcOrd="0" destOrd="0" presId="urn:microsoft.com/office/officeart/2005/8/layout/bProcess3"/>
    <dgm:cxn modelId="{9B6ADFEB-FBBA-475C-AE16-99A03F3496AB}" type="presParOf" srcId="{A9A920CA-DF49-4EE1-8417-5177B36CD2F1}" destId="{95F44D5D-8B5A-4030-BB5A-96B8D29439B9}" srcOrd="10" destOrd="0" presId="urn:microsoft.com/office/officeart/2005/8/layout/bProcess3"/>
    <dgm:cxn modelId="{D7E9E3EB-026F-4E41-9C07-819F118BFDBD}" type="presParOf" srcId="{A9A920CA-DF49-4EE1-8417-5177B36CD2F1}" destId="{8E5C6E49-6585-4F1A-BB0E-E45DCA78C605}" srcOrd="11" destOrd="0" presId="urn:microsoft.com/office/officeart/2005/8/layout/bProcess3"/>
    <dgm:cxn modelId="{F2F93DD5-7C71-4B47-8838-11DB76E5ADF3}" type="presParOf" srcId="{8E5C6E49-6585-4F1A-BB0E-E45DCA78C605}" destId="{4BDBB6BD-A6D3-41F8-9878-13B85D252783}" srcOrd="0" destOrd="0" presId="urn:microsoft.com/office/officeart/2005/8/layout/bProcess3"/>
    <dgm:cxn modelId="{7DD789CA-1FC8-4CFF-95E6-7F22C67563B3}" type="presParOf" srcId="{A9A920CA-DF49-4EE1-8417-5177B36CD2F1}" destId="{387A286B-6165-4DB7-90CD-A09527D8CA0E}" srcOrd="12" destOrd="0" presId="urn:microsoft.com/office/officeart/2005/8/layout/bProcess3"/>
    <dgm:cxn modelId="{47B98895-D681-4D93-AB04-D7207FD196AB}" type="presParOf" srcId="{A9A920CA-DF49-4EE1-8417-5177B36CD2F1}" destId="{B60DB794-E438-4191-88EC-B793F7145728}" srcOrd="13" destOrd="0" presId="urn:microsoft.com/office/officeart/2005/8/layout/bProcess3"/>
    <dgm:cxn modelId="{98602439-0940-45D0-8A5D-D272EB5127AF}" type="presParOf" srcId="{B60DB794-E438-4191-88EC-B793F7145728}" destId="{5FF6ACBF-BE74-4090-806E-2DABC59855E4}" srcOrd="0" destOrd="0" presId="urn:microsoft.com/office/officeart/2005/8/layout/bProcess3"/>
    <dgm:cxn modelId="{B7A6CCB0-A438-47D3-90D8-3F9CAB10DCD0}" type="presParOf" srcId="{A9A920CA-DF49-4EE1-8417-5177B36CD2F1}" destId="{6E8329CA-D80A-4DA8-B785-6C2A0449D725}" srcOrd="14" destOrd="0" presId="urn:microsoft.com/office/officeart/2005/8/layout/bProcess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635C43-36C2-405F-A531-AAD2CF85F8D7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28773454-EA82-4F65-B181-41F472FD6DFE}">
      <dgm:prSet phldrT="[文本]"/>
      <dgm:spPr/>
      <dgm:t>
        <a:bodyPr/>
        <a:lstStyle/>
        <a:p>
          <a:r>
            <a:rPr lang="zh-CN" dirty="0" smtClean="0"/>
            <a:t>生物医学类专业图书</a:t>
          </a:r>
          <a:endParaRPr lang="zh-CN" altLang="en-US" dirty="0"/>
        </a:p>
      </dgm:t>
    </dgm:pt>
    <dgm:pt modelId="{8F7CE1C4-33D8-471C-BDB4-D431B0151812}" type="parTrans" cxnId="{E778F4EF-2ABF-4627-83C4-8184DF2B62A3}">
      <dgm:prSet/>
      <dgm:spPr/>
      <dgm:t>
        <a:bodyPr/>
        <a:lstStyle/>
        <a:p>
          <a:endParaRPr lang="zh-CN" altLang="en-US"/>
        </a:p>
      </dgm:t>
    </dgm:pt>
    <dgm:pt modelId="{54B3BF7A-D0AA-43BC-8F27-D669BD7B7281}" type="sibTrans" cxnId="{E778F4EF-2ABF-4627-83C4-8184DF2B62A3}">
      <dgm:prSet/>
      <dgm:spPr/>
      <dgm:t>
        <a:bodyPr/>
        <a:lstStyle/>
        <a:p>
          <a:endParaRPr lang="zh-CN" altLang="en-US"/>
        </a:p>
      </dgm:t>
    </dgm:pt>
    <dgm:pt modelId="{D0AD39A3-82DE-49C3-987D-E712F8D5C35E}">
      <dgm:prSet phldrT="[文本]"/>
      <dgm:spPr/>
      <dgm:t>
        <a:bodyPr/>
        <a:lstStyle/>
        <a:p>
          <a:r>
            <a:rPr lang="zh-CN" dirty="0" smtClean="0"/>
            <a:t>经本馆系统检索无馆藏记录</a:t>
          </a:r>
          <a:endParaRPr lang="en-US" altLang="zh-CN" dirty="0" smtClean="0"/>
        </a:p>
        <a:p>
          <a:r>
            <a:rPr lang="zh-CN" dirty="0" smtClean="0"/>
            <a:t>的图书</a:t>
          </a:r>
          <a:endParaRPr lang="zh-CN" altLang="en-US" dirty="0"/>
        </a:p>
      </dgm:t>
    </dgm:pt>
    <dgm:pt modelId="{828766A3-50BE-4B54-81BA-0C9B84A46513}" type="parTrans" cxnId="{4D0C8F23-B982-497E-9299-DD7DCF35136E}">
      <dgm:prSet/>
      <dgm:spPr/>
      <dgm:t>
        <a:bodyPr/>
        <a:lstStyle/>
        <a:p>
          <a:endParaRPr lang="zh-CN" altLang="en-US"/>
        </a:p>
      </dgm:t>
    </dgm:pt>
    <dgm:pt modelId="{4AA691B1-AA7C-4005-9F3B-A348E21E24C3}" type="sibTrans" cxnId="{4D0C8F23-B982-497E-9299-DD7DCF35136E}">
      <dgm:prSet/>
      <dgm:spPr/>
      <dgm:t>
        <a:bodyPr/>
        <a:lstStyle/>
        <a:p>
          <a:endParaRPr lang="zh-CN" altLang="en-US"/>
        </a:p>
      </dgm:t>
    </dgm:pt>
    <dgm:pt modelId="{7878B40A-C03A-4C85-A431-980B850576E5}">
      <dgm:prSet phldrT="[文本]"/>
      <dgm:spPr/>
      <dgm:t>
        <a:bodyPr/>
        <a:lstStyle/>
        <a:p>
          <a:r>
            <a:rPr lang="zh-CN" dirty="0" smtClean="0"/>
            <a:t>填写充分的推荐理由并完善</a:t>
          </a:r>
          <a:endParaRPr lang="en-US" altLang="zh-CN" dirty="0" smtClean="0"/>
        </a:p>
        <a:p>
          <a:r>
            <a:rPr lang="zh-CN" dirty="0" smtClean="0"/>
            <a:t>个人信息</a:t>
          </a:r>
          <a:endParaRPr lang="zh-CN" altLang="en-US" dirty="0"/>
        </a:p>
      </dgm:t>
    </dgm:pt>
    <dgm:pt modelId="{24E9242A-E608-47D3-A8CC-1159983BECC9}" type="parTrans" cxnId="{E0FA92A7-C14E-456C-BD90-94089DCF3D96}">
      <dgm:prSet/>
      <dgm:spPr/>
      <dgm:t>
        <a:bodyPr/>
        <a:lstStyle/>
        <a:p>
          <a:endParaRPr lang="zh-CN" altLang="en-US"/>
        </a:p>
      </dgm:t>
    </dgm:pt>
    <dgm:pt modelId="{8DA38A76-3C55-41CC-BF74-9E8E51FCC2DA}" type="sibTrans" cxnId="{E0FA92A7-C14E-456C-BD90-94089DCF3D96}">
      <dgm:prSet/>
      <dgm:spPr/>
      <dgm:t>
        <a:bodyPr/>
        <a:lstStyle/>
        <a:p>
          <a:endParaRPr lang="zh-CN" altLang="en-US"/>
        </a:p>
      </dgm:t>
    </dgm:pt>
    <dgm:pt modelId="{EBEFC67B-F3F4-4A5C-9FBF-8B6242F01A51}">
      <dgm:prSet phldrT="[文本]"/>
      <dgm:spPr/>
      <dgm:t>
        <a:bodyPr/>
        <a:lstStyle/>
        <a:p>
          <a:r>
            <a:rPr lang="zh-CN" dirty="0" smtClean="0"/>
            <a:t>如您想购买纸质版本，请在推荐理由进行说明</a:t>
          </a:r>
          <a:endParaRPr lang="zh-CN" altLang="en-US" dirty="0"/>
        </a:p>
      </dgm:t>
    </dgm:pt>
    <dgm:pt modelId="{EB9D6D16-FA73-43FF-9608-369586D5431C}" type="parTrans" cxnId="{0E6ED4F3-5FD0-4CDF-B208-8A20EAFB308E}">
      <dgm:prSet/>
      <dgm:spPr/>
      <dgm:t>
        <a:bodyPr/>
        <a:lstStyle/>
        <a:p>
          <a:endParaRPr lang="zh-CN" altLang="en-US"/>
        </a:p>
      </dgm:t>
    </dgm:pt>
    <dgm:pt modelId="{307D18DA-C90C-46AC-BE17-E2BE64697EAD}" type="sibTrans" cxnId="{0E6ED4F3-5FD0-4CDF-B208-8A20EAFB308E}">
      <dgm:prSet/>
      <dgm:spPr/>
      <dgm:t>
        <a:bodyPr/>
        <a:lstStyle/>
        <a:p>
          <a:endParaRPr lang="zh-CN" altLang="en-US"/>
        </a:p>
      </dgm:t>
    </dgm:pt>
    <dgm:pt modelId="{FAD04536-3924-4C2E-82CD-CC2A96754D8B}">
      <dgm:prSet phldrT="[文本]"/>
      <dgm:spPr/>
      <dgm:t>
        <a:bodyPr/>
        <a:lstStyle/>
        <a:p>
          <a:r>
            <a:rPr lang="zh-CN" altLang="en-US" dirty="0" smtClean="0"/>
            <a:t>价格合理的</a:t>
          </a:r>
          <a:endParaRPr lang="en-US" altLang="zh-CN" dirty="0" smtClean="0"/>
        </a:p>
        <a:p>
          <a:r>
            <a:rPr lang="zh-CN" altLang="en-US" dirty="0" smtClean="0"/>
            <a:t>电子图书</a:t>
          </a:r>
          <a:endParaRPr lang="zh-CN" altLang="en-US" dirty="0"/>
        </a:p>
      </dgm:t>
    </dgm:pt>
    <dgm:pt modelId="{50CB08FF-CF29-43AD-B3DD-19EC67C503B4}" type="parTrans" cxnId="{C8F0DA42-4F7A-464D-8E27-EA5BD9F754D2}">
      <dgm:prSet/>
      <dgm:spPr/>
      <dgm:t>
        <a:bodyPr/>
        <a:lstStyle/>
        <a:p>
          <a:endParaRPr lang="zh-CN" altLang="en-US"/>
        </a:p>
      </dgm:t>
    </dgm:pt>
    <dgm:pt modelId="{04EE9F6A-6E84-4780-9A37-4AF76DB4A3CC}" type="sibTrans" cxnId="{C8F0DA42-4F7A-464D-8E27-EA5BD9F754D2}">
      <dgm:prSet/>
      <dgm:spPr/>
      <dgm:t>
        <a:bodyPr/>
        <a:lstStyle/>
        <a:p>
          <a:endParaRPr lang="zh-CN" altLang="en-US"/>
        </a:p>
      </dgm:t>
    </dgm:pt>
    <dgm:pt modelId="{19A2240C-A79F-4082-871C-F83762F55903}" type="pres">
      <dgm:prSet presAssocID="{B9635C43-36C2-405F-A531-AAD2CF85F8D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74191CF-4C83-43FC-8C32-4DCBFF984579}" type="pres">
      <dgm:prSet presAssocID="{28773454-EA82-4F65-B181-41F472FD6DF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B68408E-B0C0-487C-B7B5-D33A9FE5A935}" type="pres">
      <dgm:prSet presAssocID="{54B3BF7A-D0AA-43BC-8F27-D669BD7B7281}" presName="sibTrans" presStyleCnt="0"/>
      <dgm:spPr/>
    </dgm:pt>
    <dgm:pt modelId="{32876C0B-3D23-4F60-88DB-AF33C7C2BD40}" type="pres">
      <dgm:prSet presAssocID="{D0AD39A3-82DE-49C3-987D-E712F8D5C35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031B920-7DD1-4638-BA13-2AC812118715}" type="pres">
      <dgm:prSet presAssocID="{4AA691B1-AA7C-4005-9F3B-A348E21E24C3}" presName="sibTrans" presStyleCnt="0"/>
      <dgm:spPr/>
    </dgm:pt>
    <dgm:pt modelId="{48BE0C35-85F0-4123-8315-5208B257143F}" type="pres">
      <dgm:prSet presAssocID="{7878B40A-C03A-4C85-A431-980B850576E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8C1A77D-EB9D-4AB9-8C65-55FC348FF55B}" type="pres">
      <dgm:prSet presAssocID="{8DA38A76-3C55-41CC-BF74-9E8E51FCC2DA}" presName="sibTrans" presStyleCnt="0"/>
      <dgm:spPr/>
    </dgm:pt>
    <dgm:pt modelId="{E43A4375-AECE-4396-9D63-4E85138D015F}" type="pres">
      <dgm:prSet presAssocID="{EBEFC67B-F3F4-4A5C-9FBF-8B6242F01A5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D24CA72-57F6-4968-BB50-52C40522012F}" type="pres">
      <dgm:prSet presAssocID="{307D18DA-C90C-46AC-BE17-E2BE64697EAD}" presName="sibTrans" presStyleCnt="0"/>
      <dgm:spPr/>
    </dgm:pt>
    <dgm:pt modelId="{29C7490D-CA09-4D9F-A6C7-52BF0F07D677}" type="pres">
      <dgm:prSet presAssocID="{FAD04536-3924-4C2E-82CD-CC2A96754D8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8F0DA42-4F7A-464D-8E27-EA5BD9F754D2}" srcId="{B9635C43-36C2-405F-A531-AAD2CF85F8D7}" destId="{FAD04536-3924-4C2E-82CD-CC2A96754D8B}" srcOrd="4" destOrd="0" parTransId="{50CB08FF-CF29-43AD-B3DD-19EC67C503B4}" sibTransId="{04EE9F6A-6E84-4780-9A37-4AF76DB4A3CC}"/>
    <dgm:cxn modelId="{E0FA92A7-C14E-456C-BD90-94089DCF3D96}" srcId="{B9635C43-36C2-405F-A531-AAD2CF85F8D7}" destId="{7878B40A-C03A-4C85-A431-980B850576E5}" srcOrd="2" destOrd="0" parTransId="{24E9242A-E608-47D3-A8CC-1159983BECC9}" sibTransId="{8DA38A76-3C55-41CC-BF74-9E8E51FCC2DA}"/>
    <dgm:cxn modelId="{C099874D-98CD-4A1C-8432-E82AD47C100E}" type="presOf" srcId="{FAD04536-3924-4C2E-82CD-CC2A96754D8B}" destId="{29C7490D-CA09-4D9F-A6C7-52BF0F07D677}" srcOrd="0" destOrd="0" presId="urn:microsoft.com/office/officeart/2005/8/layout/default#1"/>
    <dgm:cxn modelId="{4D0C8F23-B982-497E-9299-DD7DCF35136E}" srcId="{B9635C43-36C2-405F-A531-AAD2CF85F8D7}" destId="{D0AD39A3-82DE-49C3-987D-E712F8D5C35E}" srcOrd="1" destOrd="0" parTransId="{828766A3-50BE-4B54-81BA-0C9B84A46513}" sibTransId="{4AA691B1-AA7C-4005-9F3B-A348E21E24C3}"/>
    <dgm:cxn modelId="{E778F4EF-2ABF-4627-83C4-8184DF2B62A3}" srcId="{B9635C43-36C2-405F-A531-AAD2CF85F8D7}" destId="{28773454-EA82-4F65-B181-41F472FD6DFE}" srcOrd="0" destOrd="0" parTransId="{8F7CE1C4-33D8-471C-BDB4-D431B0151812}" sibTransId="{54B3BF7A-D0AA-43BC-8F27-D669BD7B7281}"/>
    <dgm:cxn modelId="{BFA0DA5F-05CB-40B9-B48C-6E4C28690081}" type="presOf" srcId="{B9635C43-36C2-405F-A531-AAD2CF85F8D7}" destId="{19A2240C-A79F-4082-871C-F83762F55903}" srcOrd="0" destOrd="0" presId="urn:microsoft.com/office/officeart/2005/8/layout/default#1"/>
    <dgm:cxn modelId="{4C4D22F6-69A8-47C9-A0F8-101DE012BD75}" type="presOf" srcId="{28773454-EA82-4F65-B181-41F472FD6DFE}" destId="{174191CF-4C83-43FC-8C32-4DCBFF984579}" srcOrd="0" destOrd="0" presId="urn:microsoft.com/office/officeart/2005/8/layout/default#1"/>
    <dgm:cxn modelId="{C8159A7E-16DD-4D2E-BDA6-975C1E9876C8}" type="presOf" srcId="{EBEFC67B-F3F4-4A5C-9FBF-8B6242F01A51}" destId="{E43A4375-AECE-4396-9D63-4E85138D015F}" srcOrd="0" destOrd="0" presId="urn:microsoft.com/office/officeart/2005/8/layout/default#1"/>
    <dgm:cxn modelId="{D3B64275-5BC2-4837-B1F7-193BF0602131}" type="presOf" srcId="{D0AD39A3-82DE-49C3-987D-E712F8D5C35E}" destId="{32876C0B-3D23-4F60-88DB-AF33C7C2BD40}" srcOrd="0" destOrd="0" presId="urn:microsoft.com/office/officeart/2005/8/layout/default#1"/>
    <dgm:cxn modelId="{7978A884-3134-4D27-A255-C3930F75D665}" type="presOf" srcId="{7878B40A-C03A-4C85-A431-980B850576E5}" destId="{48BE0C35-85F0-4123-8315-5208B257143F}" srcOrd="0" destOrd="0" presId="urn:microsoft.com/office/officeart/2005/8/layout/default#1"/>
    <dgm:cxn modelId="{0E6ED4F3-5FD0-4CDF-B208-8A20EAFB308E}" srcId="{B9635C43-36C2-405F-A531-AAD2CF85F8D7}" destId="{EBEFC67B-F3F4-4A5C-9FBF-8B6242F01A51}" srcOrd="3" destOrd="0" parTransId="{EB9D6D16-FA73-43FF-9608-369586D5431C}" sibTransId="{307D18DA-C90C-46AC-BE17-E2BE64697EAD}"/>
    <dgm:cxn modelId="{CC3EFB3E-A3E7-4916-9A27-A9110DC5C144}" type="presParOf" srcId="{19A2240C-A79F-4082-871C-F83762F55903}" destId="{174191CF-4C83-43FC-8C32-4DCBFF984579}" srcOrd="0" destOrd="0" presId="urn:microsoft.com/office/officeart/2005/8/layout/default#1"/>
    <dgm:cxn modelId="{9C00E157-2674-42C8-AF0F-5799A18ADD71}" type="presParOf" srcId="{19A2240C-A79F-4082-871C-F83762F55903}" destId="{5B68408E-B0C0-487C-B7B5-D33A9FE5A935}" srcOrd="1" destOrd="0" presId="urn:microsoft.com/office/officeart/2005/8/layout/default#1"/>
    <dgm:cxn modelId="{008A053F-5486-4DD1-9FD7-E0B6FBBE4C42}" type="presParOf" srcId="{19A2240C-A79F-4082-871C-F83762F55903}" destId="{32876C0B-3D23-4F60-88DB-AF33C7C2BD40}" srcOrd="2" destOrd="0" presId="urn:microsoft.com/office/officeart/2005/8/layout/default#1"/>
    <dgm:cxn modelId="{7C22BBED-8F9F-4685-8C7D-229F2C8CDFF9}" type="presParOf" srcId="{19A2240C-A79F-4082-871C-F83762F55903}" destId="{9031B920-7DD1-4638-BA13-2AC812118715}" srcOrd="3" destOrd="0" presId="urn:microsoft.com/office/officeart/2005/8/layout/default#1"/>
    <dgm:cxn modelId="{492FFAD8-2E12-4694-ADCB-A1F0BB1B7996}" type="presParOf" srcId="{19A2240C-A79F-4082-871C-F83762F55903}" destId="{48BE0C35-85F0-4123-8315-5208B257143F}" srcOrd="4" destOrd="0" presId="urn:microsoft.com/office/officeart/2005/8/layout/default#1"/>
    <dgm:cxn modelId="{0E670915-F67D-4F3A-AAED-F0376131DFDD}" type="presParOf" srcId="{19A2240C-A79F-4082-871C-F83762F55903}" destId="{F8C1A77D-EB9D-4AB9-8C65-55FC348FF55B}" srcOrd="5" destOrd="0" presId="urn:microsoft.com/office/officeart/2005/8/layout/default#1"/>
    <dgm:cxn modelId="{043E8E14-F726-4357-AFA5-8C2C401D0EC8}" type="presParOf" srcId="{19A2240C-A79F-4082-871C-F83762F55903}" destId="{E43A4375-AECE-4396-9D63-4E85138D015F}" srcOrd="6" destOrd="0" presId="urn:microsoft.com/office/officeart/2005/8/layout/default#1"/>
    <dgm:cxn modelId="{D5B0C8FD-68DF-4199-BC2E-3C5E7C69468B}" type="presParOf" srcId="{19A2240C-A79F-4082-871C-F83762F55903}" destId="{4D24CA72-57F6-4968-BB50-52C40522012F}" srcOrd="7" destOrd="0" presId="urn:microsoft.com/office/officeart/2005/8/layout/default#1"/>
    <dgm:cxn modelId="{B5F9FADB-5BD3-4194-81D0-DFACBFD676F6}" type="presParOf" srcId="{19A2240C-A79F-4082-871C-F83762F55903}" destId="{29C7490D-CA09-4D9F-A6C7-52BF0F07D677}" srcOrd="8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CDB53-7D38-4A4D-BFC2-DEFB9DD19F64}">
      <dsp:nvSpPr>
        <dsp:cNvPr id="0" name=""/>
        <dsp:cNvSpPr/>
      </dsp:nvSpPr>
      <dsp:spPr>
        <a:xfrm rot="5400000">
          <a:off x="3649725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华文新魏" pitchFamily="2" charset="-122"/>
              <a:ea typeface="华文新魏" pitchFamily="2" charset="-122"/>
            </a:rPr>
            <a:t>新书展览会</a:t>
          </a:r>
          <a:endParaRPr lang="zh-CN" altLang="en-US" sz="2400" kern="1200" dirty="0">
            <a:latin typeface="华文新魏" pitchFamily="2" charset="-122"/>
            <a:ea typeface="华文新魏" pitchFamily="2" charset="-122"/>
          </a:endParaRPr>
        </a:p>
      </dsp:txBody>
      <dsp:txXfrm rot="-5400000">
        <a:off x="3985998" y="262915"/>
        <a:ext cx="1004001" cy="1154024"/>
      </dsp:txXfrm>
    </dsp:sp>
    <dsp:sp modelId="{643DECA0-274D-431D-8CB6-A41D15E9722A}">
      <dsp:nvSpPr>
        <dsp:cNvPr id="0" name=""/>
        <dsp:cNvSpPr/>
      </dsp:nvSpPr>
      <dsp:spPr>
        <a:xfrm>
          <a:off x="5261559" y="336962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B36ACF-CAD1-478A-9B03-4F1BC6B23EE4}">
      <dsp:nvSpPr>
        <dsp:cNvPr id="0" name=""/>
        <dsp:cNvSpPr/>
      </dsp:nvSpPr>
      <dsp:spPr>
        <a:xfrm rot="5400000">
          <a:off x="2074440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/>
        </a:p>
      </dsp:txBody>
      <dsp:txXfrm rot="-5400000">
        <a:off x="2410713" y="262915"/>
        <a:ext cx="1004001" cy="1154024"/>
      </dsp:txXfrm>
    </dsp:sp>
    <dsp:sp modelId="{3C8F4AE2-4F78-47B0-B7EC-4CD746C10E8B}">
      <dsp:nvSpPr>
        <dsp:cNvPr id="0" name=""/>
        <dsp:cNvSpPr/>
      </dsp:nvSpPr>
      <dsp:spPr>
        <a:xfrm rot="5400000">
          <a:off x="2812841" y="1505734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300" kern="1200"/>
        </a:p>
      </dsp:txBody>
      <dsp:txXfrm rot="-5400000">
        <a:off x="3149114" y="1658021"/>
        <a:ext cx="1004001" cy="1154024"/>
      </dsp:txXfrm>
    </dsp:sp>
    <dsp:sp modelId="{590AB771-1243-4478-907D-FB74B3A8FFBD}">
      <dsp:nvSpPr>
        <dsp:cNvPr id="0" name=""/>
        <dsp:cNvSpPr/>
      </dsp:nvSpPr>
      <dsp:spPr>
        <a:xfrm>
          <a:off x="1097012" y="1760016"/>
          <a:ext cx="1810672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DAC9C-2224-4FEE-AADD-8C5914FCD185}">
      <dsp:nvSpPr>
        <dsp:cNvPr id="0" name=""/>
        <dsp:cNvSpPr/>
      </dsp:nvSpPr>
      <dsp:spPr>
        <a:xfrm rot="5400000">
          <a:off x="4434350" y="1533682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/>
        </a:p>
      </dsp:txBody>
      <dsp:txXfrm rot="-5400000">
        <a:off x="4770623" y="1685969"/>
        <a:ext cx="1004001" cy="1154024"/>
      </dsp:txXfrm>
    </dsp:sp>
    <dsp:sp modelId="{9D38DDA2-415C-4921-B1A1-A40BE5F4D91F}">
      <dsp:nvSpPr>
        <dsp:cNvPr id="0" name=""/>
        <dsp:cNvSpPr/>
      </dsp:nvSpPr>
      <dsp:spPr>
        <a:xfrm rot="5400000">
          <a:off x="3649725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华文新魏" pitchFamily="2" charset="-122"/>
              <a:ea typeface="华文新魏" pitchFamily="2" charset="-122"/>
            </a:rPr>
            <a:t>新书展览会</a:t>
          </a:r>
          <a:endParaRPr lang="zh-CN" altLang="en-US" sz="2400" kern="1200" dirty="0">
            <a:latin typeface="华文新魏" pitchFamily="2" charset="-122"/>
            <a:ea typeface="华文新魏" pitchFamily="2" charset="-122"/>
          </a:endParaRPr>
        </a:p>
      </dsp:txBody>
      <dsp:txXfrm rot="-5400000">
        <a:off x="3985998" y="3109024"/>
        <a:ext cx="1004001" cy="1154024"/>
      </dsp:txXfrm>
    </dsp:sp>
    <dsp:sp modelId="{84A30CD9-B09A-43EB-9B23-466672C8D404}">
      <dsp:nvSpPr>
        <dsp:cNvPr id="0" name=""/>
        <dsp:cNvSpPr/>
      </dsp:nvSpPr>
      <dsp:spPr>
        <a:xfrm>
          <a:off x="5261559" y="3183071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839727-F065-485C-9253-7F8F20587B6A}">
      <dsp:nvSpPr>
        <dsp:cNvPr id="0" name=""/>
        <dsp:cNvSpPr/>
      </dsp:nvSpPr>
      <dsp:spPr>
        <a:xfrm rot="5400000">
          <a:off x="2074440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/>
        </a:p>
      </dsp:txBody>
      <dsp:txXfrm rot="-5400000">
        <a:off x="2410713" y="3109024"/>
        <a:ext cx="1004001" cy="1154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225E8-B805-40F1-BD7E-97D80DF29B3A}">
      <dsp:nvSpPr>
        <dsp:cNvPr id="0" name=""/>
        <dsp:cNvSpPr/>
      </dsp:nvSpPr>
      <dsp:spPr>
        <a:xfrm>
          <a:off x="1440163" y="1512163"/>
          <a:ext cx="1762116" cy="1762116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移动认证</a:t>
          </a:r>
          <a:endParaRPr lang="zh-CN" altLang="en-US" sz="1900" kern="1200" dirty="0"/>
        </a:p>
      </dsp:txBody>
      <dsp:txXfrm>
        <a:off x="1794427" y="1924930"/>
        <a:ext cx="1053588" cy="905764"/>
      </dsp:txXfrm>
    </dsp:sp>
    <dsp:sp modelId="{A8CA0EDE-9ECE-4F38-A3B8-8801FB1BE276}">
      <dsp:nvSpPr>
        <dsp:cNvPr id="0" name=""/>
        <dsp:cNvSpPr/>
      </dsp:nvSpPr>
      <dsp:spPr>
        <a:xfrm>
          <a:off x="416500" y="1167275"/>
          <a:ext cx="1281539" cy="1281539"/>
        </a:xfrm>
        <a:prstGeom prst="gear6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医信通</a:t>
          </a:r>
          <a:endParaRPr lang="zh-CN" altLang="en-US" sz="1900" kern="1200" dirty="0"/>
        </a:p>
      </dsp:txBody>
      <dsp:txXfrm>
        <a:off x="739131" y="1491856"/>
        <a:ext cx="636277" cy="632377"/>
      </dsp:txXfrm>
    </dsp:sp>
    <dsp:sp modelId="{E19C7EB7-3196-4E5D-82EB-83BC95E5685E}">
      <dsp:nvSpPr>
        <dsp:cNvPr id="0" name=""/>
        <dsp:cNvSpPr/>
      </dsp:nvSpPr>
      <dsp:spPr>
        <a:xfrm rot="20700000">
          <a:off x="1134292" y="283144"/>
          <a:ext cx="1255646" cy="1255646"/>
        </a:xfrm>
        <a:prstGeom prst="gear6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/>
            <a:t>EBC</a:t>
          </a:r>
          <a:r>
            <a:rPr lang="zh-CN" altLang="en-US" sz="1900" kern="1200" dirty="0" smtClean="0"/>
            <a:t>平台</a:t>
          </a:r>
          <a:endParaRPr lang="zh-CN" altLang="en-US" sz="1900" kern="1200" dirty="0"/>
        </a:p>
      </dsp:txBody>
      <dsp:txXfrm rot="-20700000">
        <a:off x="1409693" y="558544"/>
        <a:ext cx="704846" cy="704846"/>
      </dsp:txXfrm>
    </dsp:sp>
    <dsp:sp modelId="{1FED0F19-4163-4225-BC73-41F482DAC8EE}">
      <dsp:nvSpPr>
        <dsp:cNvPr id="0" name=""/>
        <dsp:cNvSpPr/>
      </dsp:nvSpPr>
      <dsp:spPr>
        <a:xfrm>
          <a:off x="1295672" y="1323830"/>
          <a:ext cx="2255508" cy="2255508"/>
        </a:xfrm>
        <a:prstGeom prst="circularArrow">
          <a:avLst>
            <a:gd name="adj1" fmla="val 4687"/>
            <a:gd name="adj2" fmla="val 299029"/>
            <a:gd name="adj3" fmla="val 2486801"/>
            <a:gd name="adj4" fmla="val 15926049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AD4BD-DC61-43F9-8D01-D14CBF6EC81F}">
      <dsp:nvSpPr>
        <dsp:cNvPr id="0" name=""/>
        <dsp:cNvSpPr/>
      </dsp:nvSpPr>
      <dsp:spPr>
        <a:xfrm>
          <a:off x="189542" y="887969"/>
          <a:ext cx="1638768" cy="163876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0D4C0D-6A3C-4CCE-9757-8A60716B6BE9}">
      <dsp:nvSpPr>
        <dsp:cNvPr id="0" name=""/>
        <dsp:cNvSpPr/>
      </dsp:nvSpPr>
      <dsp:spPr>
        <a:xfrm>
          <a:off x="843848" y="12360"/>
          <a:ext cx="1766922" cy="176692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A1BDD7-2A98-4315-BDBD-71D5D8CB5BF4}">
      <dsp:nvSpPr>
        <dsp:cNvPr id="0" name=""/>
        <dsp:cNvSpPr/>
      </dsp:nvSpPr>
      <dsp:spPr>
        <a:xfrm>
          <a:off x="4139" y="42999"/>
          <a:ext cx="1882081" cy="820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身份认证注册</a:t>
          </a:r>
          <a:endParaRPr lang="zh-CN" altLang="en-US" sz="1900" kern="1200" dirty="0"/>
        </a:p>
      </dsp:txBody>
      <dsp:txXfrm>
        <a:off x="4139" y="42999"/>
        <a:ext cx="1882081" cy="547200"/>
      </dsp:txXfrm>
    </dsp:sp>
    <dsp:sp modelId="{A0E3DA7C-5263-463F-A870-CD508061A380}">
      <dsp:nvSpPr>
        <dsp:cNvPr id="0" name=""/>
        <dsp:cNvSpPr/>
      </dsp:nvSpPr>
      <dsp:spPr>
        <a:xfrm>
          <a:off x="389625" y="590199"/>
          <a:ext cx="1882081" cy="2667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900" kern="1200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各院所科研人员和师生使用自身的</a:t>
          </a:r>
          <a:r>
            <a:rPr lang="zh-CN" altLang="en-US" sz="1900" kern="1200" dirty="0" smtClean="0">
              <a:solidFill>
                <a:srgbClr val="FF0000"/>
              </a:solidFill>
              <a:latin typeface="Verdana" pitchFamily="34" charset="0"/>
              <a:ea typeface="宋体" charset="-122"/>
            </a:rPr>
            <a:t>单位官方邮箱账号</a:t>
          </a:r>
          <a:r>
            <a:rPr lang="zh-CN" altLang="en-US" sz="1900" kern="1200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在协和统一身份认证系统在线注册</a:t>
          </a:r>
          <a:endParaRPr lang="zh-CN" altLang="en-US" sz="1900" kern="1200" dirty="0"/>
        </a:p>
      </dsp:txBody>
      <dsp:txXfrm>
        <a:off x="444749" y="645323"/>
        <a:ext cx="1771833" cy="2557352"/>
      </dsp:txXfrm>
    </dsp:sp>
    <dsp:sp modelId="{8A36EE61-BC20-40CA-8961-9CE936E5DF70}">
      <dsp:nvSpPr>
        <dsp:cNvPr id="0" name=""/>
        <dsp:cNvSpPr/>
      </dsp:nvSpPr>
      <dsp:spPr>
        <a:xfrm>
          <a:off x="2171537" y="82307"/>
          <a:ext cx="604871" cy="4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500" kern="1200"/>
        </a:p>
      </dsp:txBody>
      <dsp:txXfrm>
        <a:off x="2171537" y="176024"/>
        <a:ext cx="464296" cy="281149"/>
      </dsp:txXfrm>
    </dsp:sp>
    <dsp:sp modelId="{A6407163-84D0-4C81-AFFC-80981042342C}">
      <dsp:nvSpPr>
        <dsp:cNvPr id="0" name=""/>
        <dsp:cNvSpPr/>
      </dsp:nvSpPr>
      <dsp:spPr>
        <a:xfrm>
          <a:off x="3027487" y="42999"/>
          <a:ext cx="1882081" cy="820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访问数据库</a:t>
          </a:r>
          <a:endParaRPr lang="zh-CN" altLang="en-US" sz="1900" kern="1200" dirty="0"/>
        </a:p>
      </dsp:txBody>
      <dsp:txXfrm>
        <a:off x="3027487" y="42999"/>
        <a:ext cx="1882081" cy="547200"/>
      </dsp:txXfrm>
    </dsp:sp>
    <dsp:sp modelId="{5ABC2A98-8029-4DE6-892E-0A5EABA6769B}">
      <dsp:nvSpPr>
        <dsp:cNvPr id="0" name=""/>
        <dsp:cNvSpPr/>
      </dsp:nvSpPr>
      <dsp:spPr>
        <a:xfrm>
          <a:off x="3412974" y="590199"/>
          <a:ext cx="1882081" cy="2667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900" kern="1200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利用已注册邮箱账号</a:t>
          </a:r>
          <a:r>
            <a:rPr lang="zh-CN" altLang="en-US" sz="1900" kern="1200" dirty="0" smtClean="0">
              <a:solidFill>
                <a:srgbClr val="FF0000"/>
              </a:solidFill>
              <a:latin typeface="Verdana" pitchFamily="34" charset="0"/>
              <a:ea typeface="宋体" charset="-122"/>
            </a:rPr>
            <a:t>直接</a:t>
          </a:r>
          <a:r>
            <a:rPr lang="zh-CN" altLang="en-US" sz="1900" kern="1200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访问图书馆订购的在线数据库资源</a:t>
          </a:r>
          <a:endParaRPr lang="zh-CN" altLang="en-US" sz="1900" kern="1200" dirty="0"/>
        </a:p>
      </dsp:txBody>
      <dsp:txXfrm>
        <a:off x="3468098" y="645323"/>
        <a:ext cx="1771833" cy="2557352"/>
      </dsp:txXfrm>
    </dsp:sp>
    <dsp:sp modelId="{1CB19FC1-60B8-4AF6-A628-B45F192C00A6}">
      <dsp:nvSpPr>
        <dsp:cNvPr id="0" name=""/>
        <dsp:cNvSpPr/>
      </dsp:nvSpPr>
      <dsp:spPr>
        <a:xfrm>
          <a:off x="5194885" y="82307"/>
          <a:ext cx="604871" cy="4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500" kern="1200"/>
        </a:p>
      </dsp:txBody>
      <dsp:txXfrm>
        <a:off x="5194885" y="176024"/>
        <a:ext cx="464296" cy="281149"/>
      </dsp:txXfrm>
    </dsp:sp>
    <dsp:sp modelId="{4C95A9A2-AC19-48BC-A605-431A5CFB9D42}">
      <dsp:nvSpPr>
        <dsp:cNvPr id="0" name=""/>
        <dsp:cNvSpPr/>
      </dsp:nvSpPr>
      <dsp:spPr>
        <a:xfrm>
          <a:off x="6050835" y="42999"/>
          <a:ext cx="1882081" cy="820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/>
            <a:t>浏览文献</a:t>
          </a:r>
          <a:endParaRPr lang="zh-CN" altLang="en-US" sz="1900" kern="1200" dirty="0"/>
        </a:p>
      </dsp:txBody>
      <dsp:txXfrm>
        <a:off x="6050835" y="42999"/>
        <a:ext cx="1882081" cy="547200"/>
      </dsp:txXfrm>
    </dsp:sp>
    <dsp:sp modelId="{FEBF4481-B5B4-4993-A010-4F5EE9C132B9}">
      <dsp:nvSpPr>
        <dsp:cNvPr id="0" name=""/>
        <dsp:cNvSpPr/>
      </dsp:nvSpPr>
      <dsp:spPr>
        <a:xfrm>
          <a:off x="6436322" y="590199"/>
          <a:ext cx="1882081" cy="2667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900" kern="1200" dirty="0" smtClean="0">
              <a:solidFill>
                <a:schemeClr val="tx2"/>
              </a:solidFill>
              <a:latin typeface="Verdana" pitchFamily="34" charset="0"/>
              <a:ea typeface="宋体" charset="-122"/>
            </a:rPr>
            <a:t>下载或浏览有相应权限的在线文献资源</a:t>
          </a:r>
          <a:endParaRPr lang="zh-CN" altLang="en-US" sz="1900" kern="1200" dirty="0">
            <a:solidFill>
              <a:schemeClr val="tx2"/>
            </a:solidFill>
            <a:latin typeface="Verdana" pitchFamily="34" charset="0"/>
            <a:ea typeface="宋体" charset="-122"/>
          </a:endParaRPr>
        </a:p>
      </dsp:txBody>
      <dsp:txXfrm>
        <a:off x="6491446" y="645323"/>
        <a:ext cx="1771833" cy="25573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12C55-98E4-4D96-8076-59F4770A83FA}">
      <dsp:nvSpPr>
        <dsp:cNvPr id="0" name=""/>
        <dsp:cNvSpPr/>
      </dsp:nvSpPr>
      <dsp:spPr>
        <a:xfrm>
          <a:off x="821408" y="216678"/>
          <a:ext cx="2940388" cy="2940388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/>
            <a:t>拥有</a:t>
          </a:r>
          <a:r>
            <a:rPr lang="en-US" altLang="zh-CN" sz="1300" kern="1200" dirty="0" smtClean="0"/>
            <a:t>10</a:t>
          </a:r>
          <a:r>
            <a:rPr lang="zh-CN" altLang="en-US" sz="1300" kern="1200" dirty="0" smtClean="0"/>
            <a:t>万</a:t>
          </a:r>
          <a:r>
            <a:rPr lang="en-US" altLang="zh-CN" sz="1300" kern="1200" dirty="0" smtClean="0"/>
            <a:t>+</a:t>
          </a:r>
          <a:r>
            <a:rPr lang="zh-CN" altLang="en-US" sz="1300" kern="1200" dirty="0" smtClean="0"/>
            <a:t>学术电子图书资源</a:t>
          </a:r>
          <a:endParaRPr lang="zh-CN" altLang="en-US" sz="1300" kern="1200" dirty="0"/>
        </a:p>
      </dsp:txBody>
      <dsp:txXfrm>
        <a:off x="2355310" y="710943"/>
        <a:ext cx="945124" cy="630083"/>
      </dsp:txXfrm>
    </dsp:sp>
    <dsp:sp modelId="{D4B47A77-D34D-4FE8-A9FC-387B9AD534D7}">
      <dsp:nvSpPr>
        <dsp:cNvPr id="0" name=""/>
        <dsp:cNvSpPr/>
      </dsp:nvSpPr>
      <dsp:spPr>
        <a:xfrm>
          <a:off x="846611" y="295088"/>
          <a:ext cx="2940388" cy="2940388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300" kern="1200" dirty="0" smtClean="0"/>
            <a:t>24</a:t>
          </a:r>
          <a:r>
            <a:rPr lang="zh-CN" altLang="en-US" sz="1300" kern="1200" dirty="0" smtClean="0"/>
            <a:t>小时之内获取需要的电子图书</a:t>
          </a:r>
          <a:endParaRPr lang="zh-CN" altLang="en-US" sz="1300" kern="1200" dirty="0"/>
        </a:p>
      </dsp:txBody>
      <dsp:txXfrm>
        <a:off x="2740361" y="1638566"/>
        <a:ext cx="875115" cy="700092"/>
      </dsp:txXfrm>
    </dsp:sp>
    <dsp:sp modelId="{7708E36F-7802-4B64-9016-AAD95331FEDE}">
      <dsp:nvSpPr>
        <dsp:cNvPr id="0" name=""/>
        <dsp:cNvSpPr/>
      </dsp:nvSpPr>
      <dsp:spPr>
        <a:xfrm>
          <a:off x="780102" y="343395"/>
          <a:ext cx="2940388" cy="2940388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/>
            <a:t>读者推荐图书馆买单</a:t>
          </a:r>
          <a:endParaRPr lang="zh-CN" altLang="en-US" sz="1300" kern="1200" dirty="0"/>
        </a:p>
      </dsp:txBody>
      <dsp:txXfrm>
        <a:off x="1830241" y="2408667"/>
        <a:ext cx="840110" cy="770101"/>
      </dsp:txXfrm>
    </dsp:sp>
    <dsp:sp modelId="{00806B93-6A9E-4C43-8E30-90706DC642A2}">
      <dsp:nvSpPr>
        <dsp:cNvPr id="0" name=""/>
        <dsp:cNvSpPr/>
      </dsp:nvSpPr>
      <dsp:spPr>
        <a:xfrm>
          <a:off x="713594" y="295088"/>
          <a:ext cx="2940388" cy="2940388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/>
            <a:t>免费试读全文</a:t>
          </a:r>
          <a:endParaRPr lang="zh-CN" altLang="en-US" sz="1300" kern="1200" dirty="0"/>
        </a:p>
      </dsp:txBody>
      <dsp:txXfrm>
        <a:off x="885116" y="1638566"/>
        <a:ext cx="875115" cy="700092"/>
      </dsp:txXfrm>
    </dsp:sp>
    <dsp:sp modelId="{2A2463EE-D04E-4BCB-BC99-01057A509D38}">
      <dsp:nvSpPr>
        <dsp:cNvPr id="0" name=""/>
        <dsp:cNvSpPr/>
      </dsp:nvSpPr>
      <dsp:spPr>
        <a:xfrm>
          <a:off x="738797" y="216678"/>
          <a:ext cx="2940388" cy="2940388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/>
            <a:t>远程登录访问</a:t>
          </a:r>
          <a:endParaRPr lang="zh-CN" altLang="en-US" sz="1300" kern="1200" dirty="0"/>
        </a:p>
      </dsp:txBody>
      <dsp:txXfrm>
        <a:off x="1200158" y="710943"/>
        <a:ext cx="945124" cy="630083"/>
      </dsp:txXfrm>
    </dsp:sp>
    <dsp:sp modelId="{14463021-F39B-4B21-A47E-570BADBF9D3A}">
      <dsp:nvSpPr>
        <dsp:cNvPr id="0" name=""/>
        <dsp:cNvSpPr/>
      </dsp:nvSpPr>
      <dsp:spPr>
        <a:xfrm>
          <a:off x="639245" y="34654"/>
          <a:ext cx="3304436" cy="3304436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A0514-A83D-45BC-ACB3-79EC337AF0E6}">
      <dsp:nvSpPr>
        <dsp:cNvPr id="0" name=""/>
        <dsp:cNvSpPr/>
      </dsp:nvSpPr>
      <dsp:spPr>
        <a:xfrm>
          <a:off x="664790" y="113039"/>
          <a:ext cx="3304436" cy="3304436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497C2-CD43-4FFD-A9F5-8E4C01AE695E}">
      <dsp:nvSpPr>
        <dsp:cNvPr id="0" name=""/>
        <dsp:cNvSpPr/>
      </dsp:nvSpPr>
      <dsp:spPr>
        <a:xfrm>
          <a:off x="598078" y="161493"/>
          <a:ext cx="3304436" cy="3304436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80304-6633-4A79-A680-3F3035CA7CA5}">
      <dsp:nvSpPr>
        <dsp:cNvPr id="0" name=""/>
        <dsp:cNvSpPr/>
      </dsp:nvSpPr>
      <dsp:spPr>
        <a:xfrm>
          <a:off x="531366" y="113039"/>
          <a:ext cx="3304436" cy="3304436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37E73-94BE-4179-9920-EB7A5CE5881E}">
      <dsp:nvSpPr>
        <dsp:cNvPr id="0" name=""/>
        <dsp:cNvSpPr/>
      </dsp:nvSpPr>
      <dsp:spPr>
        <a:xfrm>
          <a:off x="556911" y="34654"/>
          <a:ext cx="3304436" cy="3304436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C52E8-3A2A-4436-9B40-6DB717A14D5B}">
      <dsp:nvSpPr>
        <dsp:cNvPr id="0" name=""/>
        <dsp:cNvSpPr/>
      </dsp:nvSpPr>
      <dsp:spPr>
        <a:xfrm>
          <a:off x="1664145" y="450153"/>
          <a:ext cx="3493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322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1829308" y="493974"/>
        <a:ext cx="18996" cy="3799"/>
      </dsp:txXfrm>
    </dsp:sp>
    <dsp:sp modelId="{B6F3E659-5635-4C80-9F48-BE99E296BFE7}">
      <dsp:nvSpPr>
        <dsp:cNvPr id="0" name=""/>
        <dsp:cNvSpPr/>
      </dsp:nvSpPr>
      <dsp:spPr>
        <a:xfrm>
          <a:off x="14106" y="322"/>
          <a:ext cx="1651838" cy="9911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登陆</a:t>
          </a:r>
          <a:r>
            <a:rPr lang="en-US" altLang="zh-CN" sz="1300" kern="1200"/>
            <a:t>EBC</a:t>
          </a:r>
          <a:r>
            <a:rPr lang="zh-CN" altLang="en-US" sz="1300" kern="1200"/>
            <a:t>平台</a:t>
          </a:r>
        </a:p>
      </dsp:txBody>
      <dsp:txXfrm>
        <a:off x="14106" y="322"/>
        <a:ext cx="1651838" cy="991103"/>
      </dsp:txXfrm>
    </dsp:sp>
    <dsp:sp modelId="{0C65A4BE-966F-4753-B5D2-2461DC175C82}">
      <dsp:nvSpPr>
        <dsp:cNvPr id="0" name=""/>
        <dsp:cNvSpPr/>
      </dsp:nvSpPr>
      <dsp:spPr>
        <a:xfrm>
          <a:off x="3695906" y="450153"/>
          <a:ext cx="3493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322" y="45720"/>
              </a:lnTo>
            </a:path>
          </a:pathLst>
        </a:custGeom>
        <a:noFill/>
        <a:ln w="9525" cap="flat" cmpd="sng" algn="ctr">
          <a:solidFill>
            <a:schemeClr val="accent4">
              <a:hueOff val="-744128"/>
              <a:satOff val="4483"/>
              <a:lumOff val="35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3861070" y="493974"/>
        <a:ext cx="18996" cy="3799"/>
      </dsp:txXfrm>
    </dsp:sp>
    <dsp:sp modelId="{8BA4EA55-2866-4368-89DA-8366AC0724CC}">
      <dsp:nvSpPr>
        <dsp:cNvPr id="0" name=""/>
        <dsp:cNvSpPr/>
      </dsp:nvSpPr>
      <dsp:spPr>
        <a:xfrm>
          <a:off x="2045868" y="322"/>
          <a:ext cx="1651838" cy="991103"/>
        </a:xfrm>
        <a:prstGeom prst="rect">
          <a:avLst/>
        </a:prstGeom>
        <a:solidFill>
          <a:schemeClr val="accent4">
            <a:hueOff val="-637824"/>
            <a:satOff val="3843"/>
            <a:lumOff val="3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利用关键词检索需要的图书</a:t>
          </a:r>
        </a:p>
      </dsp:txBody>
      <dsp:txXfrm>
        <a:off x="2045868" y="322"/>
        <a:ext cx="1651838" cy="991103"/>
      </dsp:txXfrm>
    </dsp:sp>
    <dsp:sp modelId="{6FAC7949-B7C4-4046-9CA5-6F2DCD9C149E}">
      <dsp:nvSpPr>
        <dsp:cNvPr id="0" name=""/>
        <dsp:cNvSpPr/>
      </dsp:nvSpPr>
      <dsp:spPr>
        <a:xfrm>
          <a:off x="840025" y="989625"/>
          <a:ext cx="4063523" cy="349322"/>
        </a:xfrm>
        <a:custGeom>
          <a:avLst/>
          <a:gdLst/>
          <a:ahLst/>
          <a:cxnLst/>
          <a:rect l="0" t="0" r="0" b="0"/>
          <a:pathLst>
            <a:path>
              <a:moveTo>
                <a:pt x="4063523" y="0"/>
              </a:moveTo>
              <a:lnTo>
                <a:pt x="4063523" y="191761"/>
              </a:lnTo>
              <a:lnTo>
                <a:pt x="0" y="191761"/>
              </a:lnTo>
              <a:lnTo>
                <a:pt x="0" y="349322"/>
              </a:lnTo>
            </a:path>
          </a:pathLst>
        </a:custGeom>
        <a:noFill/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769756" y="1162387"/>
        <a:ext cx="204062" cy="3799"/>
      </dsp:txXfrm>
    </dsp:sp>
    <dsp:sp modelId="{96BC2CC1-87F6-421D-B3E1-2031D80C0E98}">
      <dsp:nvSpPr>
        <dsp:cNvPr id="0" name=""/>
        <dsp:cNvSpPr/>
      </dsp:nvSpPr>
      <dsp:spPr>
        <a:xfrm>
          <a:off x="4077629" y="322"/>
          <a:ext cx="1651838" cy="991103"/>
        </a:xfrm>
        <a:prstGeom prst="rect">
          <a:avLst/>
        </a:prstGeom>
        <a:solidFill>
          <a:schemeClr val="accent4">
            <a:hueOff val="-1275649"/>
            <a:satOff val="7685"/>
            <a:lumOff val="6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点开检索到的图书阅读图书简介和目录</a:t>
          </a:r>
        </a:p>
      </dsp:txBody>
      <dsp:txXfrm>
        <a:off x="4077629" y="322"/>
        <a:ext cx="1651838" cy="991103"/>
      </dsp:txXfrm>
    </dsp:sp>
    <dsp:sp modelId="{531F1D4C-1E5A-4052-891B-F08EC7A14925}">
      <dsp:nvSpPr>
        <dsp:cNvPr id="0" name=""/>
        <dsp:cNvSpPr/>
      </dsp:nvSpPr>
      <dsp:spPr>
        <a:xfrm>
          <a:off x="1664145" y="1821180"/>
          <a:ext cx="3493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322" y="45720"/>
              </a:lnTo>
            </a:path>
          </a:pathLst>
        </a:custGeom>
        <a:noFill/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1829308" y="1865000"/>
        <a:ext cx="18996" cy="3799"/>
      </dsp:txXfrm>
    </dsp:sp>
    <dsp:sp modelId="{A103B2B5-BA14-481F-A8D1-6DEE9C49A98F}">
      <dsp:nvSpPr>
        <dsp:cNvPr id="0" name=""/>
        <dsp:cNvSpPr/>
      </dsp:nvSpPr>
      <dsp:spPr>
        <a:xfrm>
          <a:off x="14106" y="1371348"/>
          <a:ext cx="1651838" cy="991103"/>
        </a:xfrm>
        <a:prstGeom prst="rect">
          <a:avLst/>
        </a:prstGeom>
        <a:solidFill>
          <a:schemeClr val="accent4">
            <a:hueOff val="-1913473"/>
            <a:satOff val="11528"/>
            <a:lumOff val="9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如不确定是否需要推荐此书，点击“在线阅读”免费</a:t>
          </a:r>
          <a:r>
            <a:rPr lang="en-US" altLang="zh-CN" sz="1300" kern="1200"/>
            <a:t>5</a:t>
          </a:r>
          <a:r>
            <a:rPr lang="zh-CN" altLang="en-US" sz="1300" kern="1200"/>
            <a:t>分钟阅读图书全文</a:t>
          </a:r>
        </a:p>
      </dsp:txBody>
      <dsp:txXfrm>
        <a:off x="14106" y="1371348"/>
        <a:ext cx="1651838" cy="991103"/>
      </dsp:txXfrm>
    </dsp:sp>
    <dsp:sp modelId="{0899C5E8-2BB9-4D63-B946-E963D4A01454}">
      <dsp:nvSpPr>
        <dsp:cNvPr id="0" name=""/>
        <dsp:cNvSpPr/>
      </dsp:nvSpPr>
      <dsp:spPr>
        <a:xfrm>
          <a:off x="3695906" y="1821180"/>
          <a:ext cx="3493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322" y="45720"/>
              </a:lnTo>
            </a:path>
          </a:pathLst>
        </a:custGeom>
        <a:noFill/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3861070" y="1865000"/>
        <a:ext cx="18996" cy="3799"/>
      </dsp:txXfrm>
    </dsp:sp>
    <dsp:sp modelId="{FB396B97-98C2-4158-AF33-35BDD91BAA50}">
      <dsp:nvSpPr>
        <dsp:cNvPr id="0" name=""/>
        <dsp:cNvSpPr/>
      </dsp:nvSpPr>
      <dsp:spPr>
        <a:xfrm>
          <a:off x="2045868" y="1371348"/>
          <a:ext cx="1651838" cy="991103"/>
        </a:xfrm>
        <a:prstGeom prst="rect">
          <a:avLst/>
        </a:prstGeom>
        <a:solidFill>
          <a:schemeClr val="accent4">
            <a:hueOff val="-2551297"/>
            <a:satOff val="15371"/>
            <a:lumOff val="12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如对该本书感兴趣点击“申请”选择登陆或者创建账户</a:t>
          </a:r>
        </a:p>
      </dsp:txBody>
      <dsp:txXfrm>
        <a:off x="2045868" y="1371348"/>
        <a:ext cx="1651838" cy="991103"/>
      </dsp:txXfrm>
    </dsp:sp>
    <dsp:sp modelId="{8E5C6E49-6585-4F1A-BB0E-E45DCA78C605}">
      <dsp:nvSpPr>
        <dsp:cNvPr id="0" name=""/>
        <dsp:cNvSpPr/>
      </dsp:nvSpPr>
      <dsp:spPr>
        <a:xfrm>
          <a:off x="840025" y="2360651"/>
          <a:ext cx="4063523" cy="349322"/>
        </a:xfrm>
        <a:custGeom>
          <a:avLst/>
          <a:gdLst/>
          <a:ahLst/>
          <a:cxnLst/>
          <a:rect l="0" t="0" r="0" b="0"/>
          <a:pathLst>
            <a:path>
              <a:moveTo>
                <a:pt x="4063523" y="0"/>
              </a:moveTo>
              <a:lnTo>
                <a:pt x="4063523" y="191761"/>
              </a:lnTo>
              <a:lnTo>
                <a:pt x="0" y="191761"/>
              </a:lnTo>
              <a:lnTo>
                <a:pt x="0" y="349322"/>
              </a:lnTo>
            </a:path>
          </a:pathLst>
        </a:custGeom>
        <a:noFill/>
        <a:ln w="9525" cap="flat" cmpd="sng" algn="ctr">
          <a:solidFill>
            <a:schemeClr val="accent4">
              <a:hueOff val="-3720641"/>
              <a:satOff val="22416"/>
              <a:lumOff val="179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769756" y="2533413"/>
        <a:ext cx="204062" cy="3799"/>
      </dsp:txXfrm>
    </dsp:sp>
    <dsp:sp modelId="{95F44D5D-8B5A-4030-BB5A-96B8D29439B9}">
      <dsp:nvSpPr>
        <dsp:cNvPr id="0" name=""/>
        <dsp:cNvSpPr/>
      </dsp:nvSpPr>
      <dsp:spPr>
        <a:xfrm>
          <a:off x="4077629" y="1371348"/>
          <a:ext cx="1651838" cy="991103"/>
        </a:xfrm>
        <a:prstGeom prst="rect">
          <a:avLst/>
        </a:prstGeom>
        <a:solidFill>
          <a:schemeClr val="accent4">
            <a:hueOff val="-3189121"/>
            <a:satOff val="19214"/>
            <a:lumOff val="15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填写姓名、邮件、电话、所在科室、推荐理由等信息</a:t>
          </a:r>
        </a:p>
      </dsp:txBody>
      <dsp:txXfrm>
        <a:off x="4077629" y="1371348"/>
        <a:ext cx="1651838" cy="991103"/>
      </dsp:txXfrm>
    </dsp:sp>
    <dsp:sp modelId="{B60DB794-E438-4191-88EC-B793F7145728}">
      <dsp:nvSpPr>
        <dsp:cNvPr id="0" name=""/>
        <dsp:cNvSpPr/>
      </dsp:nvSpPr>
      <dsp:spPr>
        <a:xfrm>
          <a:off x="1664145" y="3192206"/>
          <a:ext cx="3493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322" y="45720"/>
              </a:lnTo>
            </a:path>
          </a:pathLst>
        </a:custGeom>
        <a:noFill/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1829308" y="3236026"/>
        <a:ext cx="18996" cy="3799"/>
      </dsp:txXfrm>
    </dsp:sp>
    <dsp:sp modelId="{387A286B-6165-4DB7-90CD-A09527D8CA0E}">
      <dsp:nvSpPr>
        <dsp:cNvPr id="0" name=""/>
        <dsp:cNvSpPr/>
      </dsp:nvSpPr>
      <dsp:spPr>
        <a:xfrm>
          <a:off x="14106" y="2742374"/>
          <a:ext cx="1651838" cy="991103"/>
        </a:xfrm>
        <a:prstGeom prst="rect">
          <a:avLst/>
        </a:prstGeom>
        <a:solidFill>
          <a:schemeClr val="accent4">
            <a:hueOff val="-3826945"/>
            <a:satOff val="23056"/>
            <a:lumOff val="18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馆员按照藏书原则进行审批</a:t>
          </a:r>
        </a:p>
      </dsp:txBody>
      <dsp:txXfrm>
        <a:off x="14106" y="2742374"/>
        <a:ext cx="1651838" cy="991103"/>
      </dsp:txXfrm>
    </dsp:sp>
    <dsp:sp modelId="{6E8329CA-D80A-4DA8-B785-6C2A0449D725}">
      <dsp:nvSpPr>
        <dsp:cNvPr id="0" name=""/>
        <dsp:cNvSpPr/>
      </dsp:nvSpPr>
      <dsp:spPr>
        <a:xfrm>
          <a:off x="2045868" y="2742374"/>
          <a:ext cx="1651838" cy="991103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/>
            <a:t>反馈购买或者不购买的原因及结果至读者推荐邮箱</a:t>
          </a:r>
        </a:p>
      </dsp:txBody>
      <dsp:txXfrm>
        <a:off x="2045868" y="2742374"/>
        <a:ext cx="1651838" cy="9911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4191CF-4C83-43FC-8C32-4DCBFF984579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600" kern="1200" dirty="0" smtClean="0"/>
            <a:t>生物医学类专业图书</a:t>
          </a:r>
          <a:endParaRPr lang="zh-CN" altLang="en-US" sz="2600" kern="1200" dirty="0"/>
        </a:p>
      </dsp:txBody>
      <dsp:txXfrm>
        <a:off x="0" y="591343"/>
        <a:ext cx="2571749" cy="1543050"/>
      </dsp:txXfrm>
    </dsp:sp>
    <dsp:sp modelId="{32876C0B-3D23-4F60-88DB-AF33C7C2BD40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600" kern="1200" dirty="0" smtClean="0"/>
            <a:t>经本馆系统检索无馆藏记录</a:t>
          </a:r>
          <a:endParaRPr lang="en-US" altLang="zh-CN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600" kern="1200" dirty="0" smtClean="0"/>
            <a:t>的图书</a:t>
          </a:r>
          <a:endParaRPr lang="zh-CN" altLang="en-US" sz="2600" kern="1200" dirty="0"/>
        </a:p>
      </dsp:txBody>
      <dsp:txXfrm>
        <a:off x="2828925" y="591343"/>
        <a:ext cx="2571749" cy="1543050"/>
      </dsp:txXfrm>
    </dsp:sp>
    <dsp:sp modelId="{48BE0C35-85F0-4123-8315-5208B257143F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600" kern="1200" dirty="0" smtClean="0"/>
            <a:t>填写充分的推荐理由并完善</a:t>
          </a:r>
          <a:endParaRPr lang="en-US" altLang="zh-CN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600" kern="1200" dirty="0" smtClean="0"/>
            <a:t>个人信息</a:t>
          </a:r>
          <a:endParaRPr lang="zh-CN" altLang="en-US" sz="2600" kern="1200" dirty="0"/>
        </a:p>
      </dsp:txBody>
      <dsp:txXfrm>
        <a:off x="5657849" y="591343"/>
        <a:ext cx="2571749" cy="1543050"/>
      </dsp:txXfrm>
    </dsp:sp>
    <dsp:sp modelId="{E43A4375-AECE-4396-9D63-4E85138D015F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600" kern="1200" dirty="0" smtClean="0"/>
            <a:t>如您想购买纸质版本，请在推荐理由进行说明</a:t>
          </a:r>
          <a:endParaRPr lang="zh-CN" altLang="en-US" sz="2600" kern="1200" dirty="0"/>
        </a:p>
      </dsp:txBody>
      <dsp:txXfrm>
        <a:off x="1414462" y="2391569"/>
        <a:ext cx="2571749" cy="1543050"/>
      </dsp:txXfrm>
    </dsp:sp>
    <dsp:sp modelId="{29C7490D-CA09-4D9F-A6C7-52BF0F07D677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价格合理的</a:t>
          </a:r>
          <a:endParaRPr lang="en-US" altLang="zh-CN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电子图书</a:t>
          </a:r>
          <a:endParaRPr lang="zh-CN" altLang="en-US" sz="2600" kern="1200" dirty="0"/>
        </a:p>
      </dsp:txBody>
      <dsp:txXfrm>
        <a:off x="4243387" y="2391569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A4B2F-18A5-454D-B675-411F1EA822C7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A3F4C-43A8-4B54-B88B-98F1C75A3D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6231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3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imicams.ac.cn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micams.ac.cn/page/tszy/zyyfw_dzzn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4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5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microsoft.com/office/2007/relationships/diagramDrawing" Target="../diagrams/drawing6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://www.imicams.ac.c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ebookcentral.proquest.com/lib/imicams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obe.com/cn/solutions/ebook/digital-editions/download.html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baidu.com/link?url=TkGaUgSpgd3d4f2MQ7cGuxgkGN1N6jzq5cr7CGfS2tDuu33qb4p8mNo_0TuJvftZ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wang_qing@imicams.ac.cn" TargetMode="Externa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8596" y="1714488"/>
            <a:ext cx="8286808" cy="1885962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zh-CN" altLang="en-US" sz="4900" b="1" dirty="0" smtClean="0">
                <a:solidFill>
                  <a:schemeClr val="bg1"/>
                </a:solidFill>
                <a:latin typeface="华文新魏" pitchFamily="2" charset="-122"/>
                <a:ea typeface="华文新魏" pitchFamily="2" charset="-122"/>
              </a:rPr>
              <a:t>从推荐到使用</a:t>
            </a:r>
            <a:r>
              <a:rPr lang="en-US" altLang="zh-CN" dirty="0" smtClean="0">
                <a:solidFill>
                  <a:schemeClr val="bg1"/>
                </a:solidFill>
                <a:latin typeface="华文新魏" pitchFamily="2" charset="-122"/>
                <a:ea typeface="华文新魏" pitchFamily="2" charset="-122"/>
              </a:rPr>
              <a:t/>
            </a:r>
            <a:br>
              <a:rPr lang="en-US" altLang="zh-CN" dirty="0" smtClean="0">
                <a:solidFill>
                  <a:schemeClr val="bg1"/>
                </a:solidFill>
                <a:latin typeface="华文新魏" pitchFamily="2" charset="-122"/>
                <a:ea typeface="华文新魏" pitchFamily="2" charset="-122"/>
              </a:rPr>
            </a:br>
            <a:r>
              <a:rPr lang="zh-CN" altLang="en-US" sz="4000" dirty="0" smtClean="0">
                <a:solidFill>
                  <a:schemeClr val="bg1"/>
                </a:solidFill>
                <a:latin typeface="华文新魏" pitchFamily="2" charset="-122"/>
                <a:ea typeface="华文新魏" pitchFamily="2" charset="-122"/>
              </a:rPr>
              <a:t>如何利用优质图书资源开展医教研工作</a:t>
            </a:r>
            <a:endParaRPr lang="zh-CN" altLang="en-US" sz="4000" dirty="0">
              <a:solidFill>
                <a:schemeClr val="bg1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3886200"/>
            <a:ext cx="7286676" cy="204313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60000"/>
              </a:lnSpc>
            </a:pPr>
            <a:r>
              <a:rPr lang="zh-CN" altLang="en-US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资源建设部    汪庆 </a:t>
            </a:r>
            <a:endParaRPr lang="en-US" altLang="zh-CN" sz="5100" b="1" dirty="0" smtClean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lnSpc>
                <a:spcPct val="160000"/>
              </a:lnSpc>
            </a:pPr>
            <a:endParaRPr lang="en-US" altLang="zh-CN" sz="2400" b="1" dirty="0" smtClean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中国医学科学院医学信息研究所</a:t>
            </a:r>
            <a:r>
              <a:rPr lang="en-US" altLang="zh-CN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/</a:t>
            </a:r>
            <a:r>
              <a:rPr lang="zh-CN" altLang="en-US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图书馆</a:t>
            </a:r>
            <a:endParaRPr lang="en-US" altLang="zh-CN" sz="5100" b="1" dirty="0" smtClean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北京  </a:t>
            </a:r>
            <a:r>
              <a:rPr lang="en-US" altLang="zh-CN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2019</a:t>
            </a:r>
            <a:r>
              <a:rPr lang="zh-CN" altLang="en-US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年</a:t>
            </a:r>
            <a:r>
              <a:rPr lang="en-US" altLang="zh-CN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10</a:t>
            </a:r>
            <a:r>
              <a:rPr lang="zh-CN" altLang="en-US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月</a:t>
            </a:r>
            <a:r>
              <a:rPr lang="en-US" altLang="zh-CN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24</a:t>
            </a:r>
            <a:r>
              <a:rPr lang="zh-CN" altLang="en-US" sz="5100" b="1" dirty="0" smtClean="0">
                <a:solidFill>
                  <a:schemeClr val="tx1"/>
                </a:solidFill>
                <a:latin typeface="华文楷体" pitchFamily="2" charset="-122"/>
                <a:ea typeface="华文楷体" pitchFamily="2" charset="-122"/>
              </a:rPr>
              <a:t>日</a:t>
            </a:r>
            <a:endParaRPr lang="zh-CN" altLang="en-US" sz="5100" b="1" dirty="0">
              <a:solidFill>
                <a:schemeClr val="tx1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3112" y="0"/>
            <a:ext cx="2990888" cy="78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23728" y="1772816"/>
            <a:ext cx="6048672" cy="676671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chemeClr val="bg1"/>
                </a:solidFill>
              </a:rPr>
              <a:t>Part 1 </a:t>
            </a:r>
            <a:r>
              <a:rPr lang="zh-CN" altLang="en-US" sz="2800" dirty="0" smtClean="0">
                <a:solidFill>
                  <a:schemeClr val="bg1"/>
                </a:solidFill>
              </a:rPr>
              <a:t>如何推荐我需要的图书资源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en-US" altLang="zh-CN" sz="2800" dirty="0" smtClean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2550994" y="2924943"/>
            <a:ext cx="6048672" cy="676671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Part 2  </a:t>
            </a:r>
            <a:r>
              <a:rPr lang="zh-CN" altLang="en-US" sz="2800" dirty="0">
                <a:solidFill>
                  <a:schemeClr val="bg1"/>
                </a:solidFill>
              </a:rPr>
              <a:t>如何寻找我需要的图书</a:t>
            </a:r>
            <a:r>
              <a:rPr lang="zh-CN" altLang="en-US" sz="2800" dirty="0" smtClean="0">
                <a:solidFill>
                  <a:schemeClr val="bg1"/>
                </a:solidFill>
              </a:rPr>
              <a:t>资源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2627784" y="4077071"/>
            <a:ext cx="6091853" cy="676671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Part 3  </a:t>
            </a:r>
            <a:r>
              <a:rPr lang="zh-CN" altLang="en-US" sz="2800" dirty="0">
                <a:solidFill>
                  <a:schemeClr val="bg1"/>
                </a:solidFill>
              </a:rPr>
              <a:t>如何在家推荐并使用我需要的图书</a:t>
            </a:r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473601" y="4221088"/>
            <a:ext cx="6114623" cy="676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 dirty="0"/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2151776" y="5194774"/>
            <a:ext cx="6091852" cy="676671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</a:rPr>
              <a:t>4  </a:t>
            </a:r>
            <a:r>
              <a:rPr lang="zh-CN" altLang="en-US" sz="2800" dirty="0" smtClean="0">
                <a:solidFill>
                  <a:schemeClr val="bg1"/>
                </a:solidFill>
              </a:rPr>
              <a:t>图书馆有哪些优质的图书资源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7268" y="2132856"/>
            <a:ext cx="1292662" cy="31842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7200" dirty="0" smtClean="0">
                <a:latin typeface="华文楷体" pitchFamily="2" charset="-122"/>
                <a:ea typeface="华文楷体" pitchFamily="2" charset="-122"/>
              </a:rPr>
              <a:t>目   录</a:t>
            </a:r>
            <a:endParaRPr lang="zh-CN" altLang="en-US" sz="7200" dirty="0"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5" y="0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Part 1 </a:t>
            </a:r>
            <a:r>
              <a:rPr lang="zh-CN" altLang="en-US" dirty="0" smtClean="0">
                <a:solidFill>
                  <a:schemeClr val="bg1"/>
                </a:solidFill>
              </a:rPr>
              <a:t>如何推荐我需要的图书资源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7205690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76056" y="3356991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EBC</a:t>
            </a:r>
            <a:r>
              <a:rPr lang="zh-CN" altLang="en-US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电子书平台</a:t>
            </a:r>
            <a:endParaRPr lang="zh-CN" altLang="en-US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2049" y="1988840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新书目录推荐</a:t>
            </a:r>
            <a:endParaRPr lang="zh-CN" altLang="en-US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5856" y="3356991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微信</a:t>
            </a:r>
            <a:r>
              <a:rPr lang="en-US" altLang="zh-CN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/</a:t>
            </a:r>
            <a:r>
              <a:rPr lang="zh-CN" altLang="en-US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电话</a:t>
            </a:r>
            <a:endParaRPr lang="en-US" altLang="zh-CN" sz="2400" dirty="0" smtClean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/</a:t>
            </a:r>
            <a:r>
              <a:rPr lang="zh-CN" altLang="en-US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邮件推荐</a:t>
            </a:r>
            <a:endParaRPr lang="zh-CN" altLang="en-US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9599" y="4797152"/>
            <a:ext cx="1514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图书馆官网推荐</a:t>
            </a:r>
            <a:endParaRPr lang="zh-CN" altLang="en-US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844" y="304782"/>
            <a:ext cx="25527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00332" y="352228"/>
            <a:ext cx="6000792" cy="147732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北京国际图书博览会由中国图书进出口（集团）总公司承办。每届博览会均有国内</a:t>
            </a:r>
            <a:r>
              <a:rPr lang="en-US" altLang="zh-CN" dirty="0" smtClean="0">
                <a:solidFill>
                  <a:schemeClr val="bg1"/>
                </a:solidFill>
              </a:rPr>
              <a:t>500</a:t>
            </a:r>
            <a:r>
              <a:rPr lang="zh-CN" altLang="en-US" dirty="0" smtClean="0">
                <a:solidFill>
                  <a:schemeClr val="bg1"/>
                </a:solidFill>
              </a:rPr>
              <a:t>多家出版单位及来自英、法、美、日等国家和地区的</a:t>
            </a:r>
            <a:r>
              <a:rPr lang="en-US" altLang="zh-CN" dirty="0" smtClean="0">
                <a:solidFill>
                  <a:schemeClr val="bg1"/>
                </a:solidFill>
              </a:rPr>
              <a:t>2000</a:t>
            </a:r>
            <a:r>
              <a:rPr lang="zh-CN" altLang="en-US" dirty="0" smtClean="0">
                <a:solidFill>
                  <a:schemeClr val="bg1"/>
                </a:solidFill>
              </a:rPr>
              <a:t>多家中外出版机构参展，可以遴选大量优质外文图书。</a:t>
            </a:r>
            <a:r>
              <a:rPr lang="en-US" altLang="zh-CN" dirty="0" smtClean="0">
                <a:solidFill>
                  <a:schemeClr val="bg1"/>
                </a:solidFill>
              </a:rPr>
              <a:t>2019</a:t>
            </a:r>
            <a:r>
              <a:rPr lang="zh-CN" altLang="en-US" dirty="0" smtClean="0">
                <a:solidFill>
                  <a:schemeClr val="bg1"/>
                </a:solidFill>
              </a:rPr>
              <a:t>年举办时间：</a:t>
            </a:r>
            <a:r>
              <a:rPr lang="en-US" altLang="zh-CN" dirty="0" smtClean="0">
                <a:solidFill>
                  <a:schemeClr val="bg1"/>
                </a:solidFill>
              </a:rPr>
              <a:t>8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</a:rPr>
              <a:t>21-25</a:t>
            </a:r>
            <a:r>
              <a:rPr lang="zh-CN" altLang="en-US" dirty="0" smtClean="0">
                <a:solidFill>
                  <a:schemeClr val="bg1"/>
                </a:solidFill>
              </a:rPr>
              <a:t>日</a:t>
            </a:r>
            <a:r>
              <a:rPr lang="en-US" altLang="zh-CN" dirty="0" smtClean="0">
                <a:solidFill>
                  <a:schemeClr val="bg1"/>
                </a:solidFill>
              </a:rPr>
              <a:t>(</a:t>
            </a:r>
            <a:r>
              <a:rPr lang="zh-CN" altLang="en-US" dirty="0" smtClean="0">
                <a:solidFill>
                  <a:schemeClr val="bg1"/>
                </a:solidFill>
              </a:rPr>
              <a:t>中国国际展览中心新馆举办）。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9" y="1896527"/>
            <a:ext cx="2286016" cy="2027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1882621"/>
            <a:ext cx="1716989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07504" y="4365104"/>
            <a:ext cx="3429024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图书馆新书展览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每年</a:t>
            </a:r>
            <a:r>
              <a:rPr lang="en-US" altLang="zh-CN" dirty="0" smtClean="0">
                <a:solidFill>
                  <a:schemeClr val="bg1"/>
                </a:solidFill>
              </a:rPr>
              <a:t>4</a:t>
            </a:r>
            <a:r>
              <a:rPr lang="zh-CN" altLang="en-US" dirty="0" smtClean="0">
                <a:solidFill>
                  <a:schemeClr val="bg1"/>
                </a:solidFill>
              </a:rPr>
              <a:t>月份世界读书周举办，展览知名出版社现货新书</a:t>
            </a:r>
            <a:r>
              <a:rPr lang="en-US" altLang="zh-CN" dirty="0" smtClean="0">
                <a:solidFill>
                  <a:schemeClr val="bg1"/>
                </a:solidFill>
              </a:rPr>
              <a:t>1000</a:t>
            </a:r>
            <a:r>
              <a:rPr lang="zh-CN" altLang="en-US" dirty="0" smtClean="0">
                <a:solidFill>
                  <a:schemeClr val="bg1"/>
                </a:solidFill>
              </a:rPr>
              <a:t>余种，读者可进行推荐。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7684" y="445341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新书目录</a:t>
            </a:r>
            <a:endParaRPr lang="zh-CN" alt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99773" y="2684674"/>
            <a:ext cx="1450773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2500306"/>
            <a:ext cx="1454787" cy="284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4000496" y="555335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微信推荐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425507" y="3195707"/>
            <a:ext cx="1643042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PDA</a:t>
            </a:r>
            <a:r>
              <a:rPr lang="zh-CN" altLang="en-US" dirty="0" smtClean="0">
                <a:solidFill>
                  <a:schemeClr val="bg1"/>
                </a:solidFill>
              </a:rPr>
              <a:t>电子书平台，可推荐电子图书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1803697"/>
            <a:ext cx="1544604" cy="237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00" y="0"/>
            <a:ext cx="8316416" cy="3724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" y="3284984"/>
            <a:ext cx="4411841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椭圆 3"/>
          <p:cNvSpPr/>
          <p:nvPr/>
        </p:nvSpPr>
        <p:spPr>
          <a:xfrm>
            <a:off x="232264" y="5355632"/>
            <a:ext cx="1186299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408" y="1484784"/>
            <a:ext cx="4829632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2796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69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Part 2  </a:t>
            </a:r>
            <a:r>
              <a:rPr lang="zh-CN" alt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如何寻找我需要的图书资源</a:t>
            </a:r>
            <a:endParaRPr lang="en-US" altLang="zh-CN" sz="360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0"/>
            <a:ext cx="7151303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14612" y="2965204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登录图书馆主页，在资源与服务栏目下选择馆藏目录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5074" y="150017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中外文纸本图书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876"/>
            <a:ext cx="6283953" cy="2071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429256" y="4857760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一站式检索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5698010"/>
            <a:ext cx="3074663" cy="871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3245954" cy="258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14348" y="285728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通过国外医学新书评介了解学术前沿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78579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zh-CN" altLang="en-US" dirty="0" smtClean="0"/>
              <a:t>书评网站</a:t>
            </a:r>
            <a:r>
              <a:rPr lang="en-US" altLang="zh-CN" dirty="0" smtClean="0"/>
              <a:t>http://bookreview.imicams.ac.cn/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357298"/>
            <a:ext cx="3718662" cy="2832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429132"/>
            <a:ext cx="13525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椭圆 11"/>
          <p:cNvSpPr/>
          <p:nvPr/>
        </p:nvSpPr>
        <p:spPr>
          <a:xfrm>
            <a:off x="571472" y="6143644"/>
            <a:ext cx="1285884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noFill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4857760"/>
            <a:ext cx="4638675" cy="876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圆角矩形 13"/>
          <p:cNvSpPr/>
          <p:nvPr/>
        </p:nvSpPr>
        <p:spPr>
          <a:xfrm>
            <a:off x="4286248" y="2428868"/>
            <a:ext cx="4071966" cy="19288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786446" y="392906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书评正文</a:t>
            </a:r>
            <a:endParaRPr lang="zh-CN" altLang="en-US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57422" y="6072206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书评的图书已进入馆藏，通过书评可以在借阅前了解图书内容，再到图书馆正式借阅。足不出户就可以了解图书动态。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785794"/>
            <a:ext cx="364333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书评官方微信：国外医学新书评介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3" descr="书评二维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857232"/>
            <a:ext cx="1547809" cy="1547809"/>
          </a:xfrm>
          <a:prstGeom prst="rect">
            <a:avLst/>
          </a:prstGeom>
        </p:spPr>
      </p:pic>
      <p:pic>
        <p:nvPicPr>
          <p:cNvPr id="5" name="图片 4" descr="webwxgetmsgimg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857232"/>
            <a:ext cx="2475602" cy="5357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28596" y="1428736"/>
            <a:ext cx="37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书评微信推荐好书，便于及时了解医学领域新书动态，结合微视频的新媒体的形式，更加便于阅读。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571744"/>
            <a:ext cx="4504415" cy="2756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zh-CN" altLang="en-US" dirty="0" smtClean="0">
                <a:solidFill>
                  <a:srgbClr val="00B0F0"/>
                </a:solidFill>
              </a:rPr>
              <a:t>电子图书资源</a:t>
            </a:r>
            <a:endParaRPr lang="zh-CN" altLang="en-US" dirty="0">
              <a:solidFill>
                <a:srgbClr val="00B0F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2984"/>
            <a:ext cx="4163054" cy="53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714620"/>
            <a:ext cx="23812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571876"/>
            <a:ext cx="4143372" cy="795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357694"/>
            <a:ext cx="2604258" cy="2039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1643050"/>
            <a:ext cx="3760765" cy="955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1285860"/>
            <a:ext cx="18097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US" altLang="zh-CN" sz="3200" dirty="0" smtClean="0">
                <a:solidFill>
                  <a:srgbClr val="00B0F0"/>
                </a:solidFill>
              </a:rPr>
              <a:t>Part 3  </a:t>
            </a:r>
            <a:r>
              <a:rPr lang="zh-CN" altLang="en-US" sz="3200" dirty="0" smtClean="0">
                <a:solidFill>
                  <a:srgbClr val="00B0F0"/>
                </a:solidFill>
              </a:rPr>
              <a:t>如何在家推荐并使用我需要的图书</a:t>
            </a:r>
            <a:endParaRPr lang="en-US" altLang="zh-CN" sz="3200" dirty="0" smtClean="0">
              <a:solidFill>
                <a:srgbClr val="00B0F0"/>
              </a:solidFill>
            </a:endParaRP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="" xmlns:p14="http://schemas.microsoft.com/office/powerpoint/2010/main" val="3172274959"/>
              </p:ext>
            </p:extLst>
          </p:nvPr>
        </p:nvGraphicFramePr>
        <p:xfrm>
          <a:off x="251520" y="1484784"/>
          <a:ext cx="3203848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图示 7"/>
          <p:cNvGraphicFramePr/>
          <p:nvPr/>
        </p:nvGraphicFramePr>
        <p:xfrm>
          <a:off x="4643438" y="1714488"/>
          <a:ext cx="3690942" cy="3071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86380" y="514351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移动身份认证的优势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协和移动身份认证</a:t>
            </a:r>
            <a:endParaRPr lang="zh-CN" altLang="en-US" dirty="0"/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="" xmlns:p14="http://schemas.microsoft.com/office/powerpoint/2010/main" val="3849644215"/>
              </p:ext>
            </p:extLst>
          </p:nvPr>
        </p:nvGraphicFramePr>
        <p:xfrm>
          <a:off x="395536" y="1556792"/>
          <a:ext cx="8322543" cy="3300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735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</a:rPr>
              <a:t>可访问资源列表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639827" cy="4549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协和移动身份认证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1" y="2348880"/>
            <a:ext cx="7723581" cy="406658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1196752"/>
            <a:ext cx="7795589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v"/>
            </a:pPr>
            <a:r>
              <a:rPr lang="zh-CN" altLang="en-US" dirty="0">
                <a:solidFill>
                  <a:schemeClr val="tx2"/>
                </a:solidFill>
                <a:latin typeface="Verdana" pitchFamily="34" charset="0"/>
                <a:ea typeface="宋体" charset="-122"/>
              </a:rPr>
              <a:t>注册地址：</a:t>
            </a:r>
            <a:r>
              <a:rPr lang="en-US" altLang="zh-CN" dirty="0">
                <a:solidFill>
                  <a:schemeClr val="tx2"/>
                </a:solidFill>
                <a:ea typeface="宋体" charset="-122"/>
                <a:cs typeface="Times New Roman" pitchFamily="18" charset="0"/>
                <a:hlinkClick r:id="rId3"/>
              </a:rPr>
              <a:t>https://login.imicams.ac.cn</a:t>
            </a:r>
            <a:endParaRPr lang="en-US" altLang="zh-CN" dirty="0">
              <a:solidFill>
                <a:schemeClr val="tx2"/>
              </a:solidFill>
              <a:ea typeface="宋体" charset="-122"/>
              <a:cs typeface="Times New Roman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v"/>
            </a:pPr>
            <a:r>
              <a:rPr lang="zh-CN" altLang="en-US" dirty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使用手册：</a:t>
            </a:r>
            <a:r>
              <a:rPr lang="en-US" altLang="zh-CN" dirty="0">
                <a:cs typeface="Times New Roman" pitchFamily="18" charset="0"/>
                <a:hlinkClick r:id="rId4"/>
              </a:rPr>
              <a:t>http://www.imicams.ac.cn/page/tszy/zyyfw_dzzn.html</a:t>
            </a:r>
            <a:endParaRPr lang="en-US" altLang="zh-CN" dirty="0">
              <a:cs typeface="Times New Roman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</a:pPr>
            <a:r>
              <a:rPr lang="zh-CN" altLang="en-US" dirty="0" smtClean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图书馆</a:t>
            </a:r>
            <a:r>
              <a:rPr lang="zh-CN" altLang="en-US" dirty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主页</a:t>
            </a:r>
            <a:r>
              <a:rPr lang="en-US" altLang="zh-CN" dirty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——</a:t>
            </a:r>
            <a:r>
              <a:rPr lang="zh-CN" altLang="en-US" dirty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读者</a:t>
            </a:r>
            <a:r>
              <a:rPr lang="zh-CN" altLang="en-US" dirty="0" smtClean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指南</a:t>
            </a:r>
            <a:r>
              <a:rPr lang="en-US" altLang="zh-CN" dirty="0" smtClean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—《</a:t>
            </a:r>
            <a:r>
              <a:rPr lang="zh-CN" altLang="en-US" dirty="0" smtClean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协和统一身份认证使用指南</a:t>
            </a:r>
            <a:r>
              <a:rPr lang="en-US" altLang="zh-CN" dirty="0" smtClean="0">
                <a:solidFill>
                  <a:schemeClr val="tx2"/>
                </a:solidFill>
                <a:ea typeface="宋体" charset="-122"/>
                <a:cs typeface="Times New Roman" pitchFamily="18" charset="0"/>
              </a:rPr>
              <a:t>》</a:t>
            </a:r>
            <a:endParaRPr lang="en-US" altLang="zh-CN" dirty="0">
              <a:solidFill>
                <a:schemeClr val="tx2"/>
              </a:solidFill>
              <a:ea typeface="宋体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826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/>
          <a:lstStyle/>
          <a:p>
            <a:pPr algn="r"/>
            <a:r>
              <a:rPr lang="zh-CN" altLang="en-US" dirty="0" smtClean="0"/>
              <a:t>注册</a:t>
            </a:r>
            <a:endParaRPr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57166"/>
            <a:ext cx="5111684" cy="297880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189247"/>
            <a:ext cx="6143667" cy="456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43350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zh-CN" altLang="en-US" sz="3200" dirty="0" smtClean="0"/>
              <a:t>可注册官方列表的邮箱</a:t>
            </a:r>
            <a:endParaRPr lang="zh-CN" alt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956860" cy="362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4104762" cy="2152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331" y="692696"/>
            <a:ext cx="4194175" cy="19446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4612438" cy="253454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143" y="2986972"/>
            <a:ext cx="3766882" cy="284253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2001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74" y="836712"/>
            <a:ext cx="4781464" cy="331907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581" y="1196752"/>
            <a:ext cx="4364400" cy="4918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043608" y="198050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协和移动身份认证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-Step1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：访问数据库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1854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287" y="755642"/>
            <a:ext cx="4303713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99" y="844381"/>
            <a:ext cx="3822126" cy="518192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1403648" y="200200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协和移动身份认证</a:t>
            </a:r>
            <a:r>
              <a:rPr lang="en-US" altLang="zh-CN" dirty="0"/>
              <a:t>-Step2</a:t>
            </a:r>
            <a:r>
              <a:rPr lang="zh-CN" altLang="en-US" dirty="0"/>
              <a:t>：通过机构列表找到院校名称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6191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课题任务\创新工程\1身份认证\成果\Nature手机截图\超级截屏_20180410_1808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785794"/>
            <a:ext cx="3675537" cy="519302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714356"/>
            <a:ext cx="4782448" cy="548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1043608" y="198050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协和移动身份认证</a:t>
            </a:r>
            <a:r>
              <a:rPr lang="en-US" altLang="zh-CN" sz="2400" dirty="0"/>
              <a:t>-Step3</a:t>
            </a:r>
            <a:r>
              <a:rPr lang="zh-CN" altLang="en-US" sz="2400" dirty="0"/>
              <a:t>：输入邮箱账号浏览文献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4773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00B0F0"/>
                </a:solidFill>
              </a:rPr>
              <a:t>如何通过</a:t>
            </a:r>
            <a:r>
              <a:rPr lang="en-US" altLang="zh-CN" sz="3200" dirty="0" smtClean="0">
                <a:solidFill>
                  <a:srgbClr val="00B0F0"/>
                </a:solidFill>
              </a:rPr>
              <a:t>EBC</a:t>
            </a:r>
            <a:r>
              <a:rPr lang="zh-CN" altLang="en-US" sz="3200" dirty="0" smtClean="0">
                <a:solidFill>
                  <a:srgbClr val="00B0F0"/>
                </a:solidFill>
              </a:rPr>
              <a:t>推荐并使用我需要的图书</a:t>
            </a:r>
            <a:endParaRPr lang="en-US" altLang="zh-CN" sz="3200" dirty="0" smtClean="0">
              <a:solidFill>
                <a:srgbClr val="00B0F0"/>
              </a:solidFill>
            </a:endParaRPr>
          </a:p>
        </p:txBody>
      </p:sp>
      <p:graphicFrame>
        <p:nvGraphicFramePr>
          <p:cNvPr id="15" name="图示 14"/>
          <p:cNvGraphicFramePr/>
          <p:nvPr/>
        </p:nvGraphicFramePr>
        <p:xfrm>
          <a:off x="0" y="2143116"/>
          <a:ext cx="4500594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929058" y="1785926"/>
            <a:ext cx="4786346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首次使用，需在</a:t>
            </a:r>
            <a:r>
              <a:rPr lang="en-US" altLang="zh-CN" dirty="0" smtClean="0"/>
              <a:t>IP</a:t>
            </a:r>
            <a:r>
              <a:rPr lang="zh-CN" altLang="en-US" dirty="0" smtClean="0"/>
              <a:t>范围内注册账号，下次就可以在家使用了。</a:t>
            </a:r>
            <a:endParaRPr lang="en-US" altLang="zh-CN" dirty="0" smtClean="0"/>
          </a:p>
          <a:p>
            <a:r>
              <a:rPr lang="zh-CN" altLang="en-US" sz="1200" b="1" dirty="0" smtClean="0"/>
              <a:t>登陆网址：</a:t>
            </a:r>
            <a:r>
              <a:rPr lang="en-US" sz="1200" dirty="0" smtClean="0"/>
              <a:t> https://ebookcentral.proquest.com/lib/imicams/home.action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71934" y="3071810"/>
            <a:ext cx="4357718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登陆方式：</a:t>
            </a:r>
            <a:endParaRPr lang="en-US" altLang="zh-CN" b="1" dirty="0" smtClean="0"/>
          </a:p>
          <a:p>
            <a:r>
              <a:rPr lang="zh-CN" altLang="en-US" dirty="0" smtClean="0"/>
              <a:t>点击“加入</a:t>
            </a:r>
            <a:r>
              <a:rPr lang="en-US" dirty="0" err="1" smtClean="0"/>
              <a:t>Ebook</a:t>
            </a:r>
            <a:r>
              <a:rPr lang="en-US" dirty="0" smtClean="0"/>
              <a:t> Central</a:t>
            </a:r>
            <a:r>
              <a:rPr lang="zh-CN" altLang="en-US" dirty="0" smtClean="0"/>
              <a:t>”注册新用户。</a:t>
            </a:r>
            <a:endParaRPr lang="en-US" altLang="zh-CN" dirty="0" smtClean="0"/>
          </a:p>
          <a:p>
            <a:r>
              <a:rPr lang="zh-CN" altLang="en-US" dirty="0" smtClean="0"/>
              <a:t>也可通过公用账号和密码登陆</a:t>
            </a:r>
            <a:endParaRPr lang="en-US" altLang="zh-CN" dirty="0" smtClean="0"/>
          </a:p>
          <a:p>
            <a:r>
              <a:rPr lang="zh-CN" altLang="en-US" dirty="0" smtClean="0"/>
              <a:t>用户名：</a:t>
            </a:r>
            <a:r>
              <a:rPr lang="en-US" dirty="0" err="1" smtClean="0"/>
              <a:t>imicams</a:t>
            </a:r>
            <a:endParaRPr lang="en-US" dirty="0" smtClean="0"/>
          </a:p>
          <a:p>
            <a:r>
              <a:rPr lang="zh-CN" altLang="en-US" dirty="0" smtClean="0"/>
              <a:t>密码：</a:t>
            </a:r>
            <a:r>
              <a:rPr lang="en-US" dirty="0" smtClean="0"/>
              <a:t>Camsebl15</a:t>
            </a:r>
          </a:p>
          <a:p>
            <a:endParaRPr lang="en-US" dirty="0" smtClean="0"/>
          </a:p>
          <a:p>
            <a:r>
              <a:rPr lang="zh-CN" altLang="en-US" dirty="0" smtClean="0">
                <a:solidFill>
                  <a:srgbClr val="FF0000"/>
                </a:solidFill>
              </a:rPr>
              <a:t>如果您要推荐图书，一定要注册自己的账户，这样图书馆同意购买后会第一时间发到您的个人邮箱。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1545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357166"/>
            <a:ext cx="7886700" cy="50292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altLang="zh-CN" sz="3200" dirty="0"/>
              <a:t>ProQuest </a:t>
            </a:r>
            <a:r>
              <a:rPr lang="en-US" altLang="zh-CN" sz="3200" dirty="0" err="1"/>
              <a:t>Ebook</a:t>
            </a:r>
            <a:r>
              <a:rPr lang="en-US" altLang="zh-CN" sz="3200" dirty="0"/>
              <a:t> Central</a:t>
            </a:r>
            <a:r>
              <a:rPr lang="zh-CN" altLang="en-US" sz="3200" dirty="0"/>
              <a:t> </a:t>
            </a:r>
            <a:r>
              <a:rPr lang="en-US" altLang="zh-CN" sz="3200" dirty="0"/>
              <a:t>– </a:t>
            </a:r>
            <a:r>
              <a:rPr lang="zh-CN" altLang="en-US" sz="3200" dirty="0"/>
              <a:t>电子书来源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" y="1376999"/>
            <a:ext cx="137160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1433512"/>
            <a:ext cx="211455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2" y="1362636"/>
            <a:ext cx="1958579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69" y="2659699"/>
            <a:ext cx="864394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15" y="3736183"/>
            <a:ext cx="15859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2" y="2667000"/>
            <a:ext cx="2936081" cy="55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1" y="3581401"/>
            <a:ext cx="2157413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3352800"/>
            <a:ext cx="13430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02" y="4711492"/>
            <a:ext cx="4114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6" y="4935330"/>
            <a:ext cx="2364581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" y="5310831"/>
            <a:ext cx="2039541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818" y="5849860"/>
            <a:ext cx="41719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EBC</a:t>
            </a:r>
            <a:r>
              <a:rPr lang="zh-CN" altLang="en-US" sz="3600" dirty="0" smtClean="0"/>
              <a:t>电子图书推荐流程</a:t>
            </a:r>
            <a:endParaRPr lang="zh-CN" altLang="en-US" sz="3600" dirty="0"/>
          </a:p>
        </p:txBody>
      </p:sp>
      <p:graphicFrame>
        <p:nvGraphicFramePr>
          <p:cNvPr id="6" name="图示 5"/>
          <p:cNvGraphicFramePr/>
          <p:nvPr/>
        </p:nvGraphicFramePr>
        <p:xfrm>
          <a:off x="1700212" y="1562100"/>
          <a:ext cx="5743575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推荐电子图书几个要点</a:t>
            </a:r>
            <a:endParaRPr lang="zh-CN" altLang="en-US" sz="3600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0496" y="500042"/>
            <a:ext cx="494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找到</a:t>
            </a:r>
            <a:r>
              <a:rPr lang="en-US" altLang="zh-CN" dirty="0" smtClean="0"/>
              <a:t>EBC</a:t>
            </a:r>
            <a:r>
              <a:rPr lang="zh-CN" altLang="en-US" dirty="0" smtClean="0"/>
              <a:t>平台：图书馆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ym typeface="Wingdings" panose="05000000000000000000" pitchFamily="2" charset="2"/>
              </a:rPr>
              <a:t>资源与服务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ym typeface="Wingdings" panose="05000000000000000000" pitchFamily="2" charset="2"/>
              </a:rPr>
              <a:t>数据库</a:t>
            </a:r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14282" y="928670"/>
            <a:ext cx="7891272" cy="41275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http://www.imicams.ac.cn/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571612"/>
            <a:ext cx="5405769" cy="4918959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3801" y="1552928"/>
            <a:ext cx="3224771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5786446" y="4071942"/>
            <a:ext cx="1357322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ounded Rectangle 9"/>
          <p:cNvSpPr/>
          <p:nvPr/>
        </p:nvSpPr>
        <p:spPr>
          <a:xfrm>
            <a:off x="2837471" y="4805916"/>
            <a:ext cx="1904650" cy="1493739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" y="182880"/>
            <a:ext cx="7886700" cy="50292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注册</a:t>
            </a:r>
            <a:endParaRPr lang="zh-CN" alt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14" y="1043900"/>
            <a:ext cx="7134447" cy="5089451"/>
          </a:xfrm>
          <a:prstGeom prst="rect">
            <a:avLst/>
          </a:prstGeom>
        </p:spPr>
      </p:pic>
      <p:sp>
        <p:nvSpPr>
          <p:cNvPr id="6" name="Rounded Rectangle 9"/>
          <p:cNvSpPr/>
          <p:nvPr/>
        </p:nvSpPr>
        <p:spPr>
          <a:xfrm>
            <a:off x="5499155" y="3471530"/>
            <a:ext cx="2028697" cy="1915633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7" name="Rounded Rectangle 9"/>
          <p:cNvSpPr/>
          <p:nvPr/>
        </p:nvSpPr>
        <p:spPr>
          <a:xfrm>
            <a:off x="1263853" y="4700181"/>
            <a:ext cx="4020529" cy="686983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注册</a:t>
            </a:r>
            <a:endParaRPr lang="zh-CN" altLang="en-US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191" y="1601471"/>
            <a:ext cx="7155712" cy="3630627"/>
          </a:xfrm>
          <a:prstGeom prst="rect">
            <a:avLst/>
          </a:prstGeom>
        </p:spPr>
      </p:pic>
      <p:sp>
        <p:nvSpPr>
          <p:cNvPr id="5" name="Text Placeholder 6"/>
          <p:cNvSpPr txBox="1">
            <a:spLocks/>
          </p:cNvSpPr>
          <p:nvPr/>
        </p:nvSpPr>
        <p:spPr>
          <a:xfrm>
            <a:off x="785786" y="5429264"/>
            <a:ext cx="7891272" cy="41275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http://ebookcentral.proquest.com/lib/</a:t>
            </a: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imicams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EBC</a:t>
            </a:r>
            <a:r>
              <a:rPr lang="zh-CN" altLang="en-US" sz="3600" dirty="0" smtClean="0"/>
              <a:t>主页面</a:t>
            </a:r>
            <a:endParaRPr lang="zh-CN" altLang="en-US" sz="3600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1571612"/>
            <a:ext cx="5521122" cy="418279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基本检索</a:t>
            </a:r>
            <a:endParaRPr lang="zh-CN" altLang="en-US" sz="3600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38" y="1332113"/>
            <a:ext cx="7581122" cy="4604241"/>
          </a:xfrm>
          <a:prstGeom prst="rect">
            <a:avLst/>
          </a:prstGeom>
        </p:spPr>
      </p:pic>
      <p:sp>
        <p:nvSpPr>
          <p:cNvPr id="5" name="Rounded Rectangle 9"/>
          <p:cNvSpPr/>
          <p:nvPr/>
        </p:nvSpPr>
        <p:spPr>
          <a:xfrm>
            <a:off x="1694417" y="1942214"/>
            <a:ext cx="4993463" cy="1269737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2214546" y="2357430"/>
            <a:ext cx="373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/>
              <a:t>“</a:t>
            </a:r>
            <a:r>
              <a:rPr lang="en-US" altLang="zh-CN" sz="2000" b="1" dirty="0"/>
              <a:t>nebulization therapy</a:t>
            </a:r>
            <a:r>
              <a:rPr lang="zh-CN" altLang="en-US" sz="2000" b="1" dirty="0"/>
              <a:t>”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查看图书馆已购的电子图书</a:t>
            </a:r>
            <a:endParaRPr lang="zh-CN" alt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6544291" cy="522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928662" y="2357430"/>
            <a:ext cx="1285884" cy="50006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检索结果</a:t>
            </a:r>
            <a:endParaRPr lang="zh-CN" altLang="en-US" sz="3600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214422"/>
            <a:ext cx="7764101" cy="5084233"/>
          </a:xfrm>
          <a:prstGeom prst="rect">
            <a:avLst/>
          </a:prstGeom>
        </p:spPr>
      </p:pic>
      <p:sp>
        <p:nvSpPr>
          <p:cNvPr id="8" name="Rounded Rectangle 9"/>
          <p:cNvSpPr/>
          <p:nvPr/>
        </p:nvSpPr>
        <p:spPr>
          <a:xfrm>
            <a:off x="3214678" y="3786190"/>
            <a:ext cx="900950" cy="411224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9" name="Rounded Rectangle 9"/>
          <p:cNvSpPr/>
          <p:nvPr/>
        </p:nvSpPr>
        <p:spPr>
          <a:xfrm>
            <a:off x="3143240" y="6000768"/>
            <a:ext cx="1157169" cy="424633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388156"/>
            <a:ext cx="6519035" cy="6115043"/>
          </a:xfrm>
          <a:prstGeom prst="rect">
            <a:avLst/>
          </a:prstGeom>
        </p:spPr>
      </p:pic>
      <p:sp>
        <p:nvSpPr>
          <p:cNvPr id="5" name="Rounded Rectangle 9"/>
          <p:cNvSpPr/>
          <p:nvPr/>
        </p:nvSpPr>
        <p:spPr>
          <a:xfrm>
            <a:off x="1857356" y="4000504"/>
            <a:ext cx="1087475" cy="501304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3429000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读者荐购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000108"/>
            <a:ext cx="678661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 4"/>
          <p:cNvSpPr/>
          <p:nvPr/>
        </p:nvSpPr>
        <p:spPr>
          <a:xfrm>
            <a:off x="2786050" y="2428868"/>
            <a:ext cx="4357718" cy="35719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786050" y="3214686"/>
            <a:ext cx="4357718" cy="35719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00364" y="4500570"/>
            <a:ext cx="4143404" cy="71438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143768" y="1428736"/>
            <a:ext cx="1785950" cy="17543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一定要认真填写此处信息，包括邮箱、电话、所在科室，最好在消息处填写详细的推荐理由。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5206" y="3786190"/>
            <a:ext cx="1785950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读者推荐后，会自动发送邮件到馆员的邮箱，提醒及时审核！非常方便！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4214810" cy="35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72547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馆员审核</a:t>
            </a:r>
            <a:endParaRPr lang="zh-CN" altLang="en-US" sz="3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071546"/>
            <a:ext cx="5286380" cy="3171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3929058" y="2500306"/>
            <a:ext cx="3643338" cy="13386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4214818"/>
            <a:ext cx="5524500" cy="173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403673"/>
            <a:ext cx="1166811" cy="1954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785918" y="4357694"/>
            <a:ext cx="13573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馆员在后台可以看到推荐人的姓名、推荐日期、邮箱、电话、推荐理由等信息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72396" y="571480"/>
            <a:ext cx="13573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馆员将购买或者不建议购买的理由反馈给读者。系统会自动回复到读者的邮箱。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142984"/>
            <a:ext cx="7623544" cy="5315143"/>
          </a:xfrm>
          <a:prstGeom prst="rect">
            <a:avLst/>
          </a:prstGeom>
        </p:spPr>
      </p:pic>
      <p:sp>
        <p:nvSpPr>
          <p:cNvPr id="5" name="Rounded Rectangle 6"/>
          <p:cNvSpPr/>
          <p:nvPr/>
        </p:nvSpPr>
        <p:spPr>
          <a:xfrm>
            <a:off x="2197756" y="3104850"/>
            <a:ext cx="2531197" cy="1954425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6" name="Rounded Rectangle 8"/>
          <p:cNvSpPr/>
          <p:nvPr/>
        </p:nvSpPr>
        <p:spPr>
          <a:xfrm>
            <a:off x="6028677" y="1713199"/>
            <a:ext cx="2672595" cy="4652159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597531" y="989709"/>
            <a:ext cx="1534885" cy="624115"/>
          </a:xfrm>
          <a:prstGeom prst="rect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书目信息等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3174" y="1214422"/>
            <a:ext cx="3071834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查看可用的副本，如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个副本，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solidFill>
                  <a:srgbClr val="FF0000"/>
                </a:solidFill>
              </a:rPr>
              <a:t>个副本或多个副本。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6837363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285984" y="1142984"/>
            <a:ext cx="4357718" cy="923330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整本下载，需要安装此软件，且有七天的借阅期限制。</a:t>
            </a:r>
            <a:r>
              <a:rPr lang="zh-CN" altLang="en-US" dirty="0" smtClean="0">
                <a:solidFill>
                  <a:srgbClr val="FF0000"/>
                </a:solidFill>
              </a:rPr>
              <a:t>按照章节</a:t>
            </a:r>
            <a:r>
              <a:rPr lang="zh-CN" altLang="en-US" dirty="0" smtClean="0"/>
              <a:t>可直接下载</a:t>
            </a:r>
            <a:r>
              <a:rPr lang="en-US" altLang="zh-CN" dirty="0" smtClean="0"/>
              <a:t>PDF</a:t>
            </a:r>
            <a:r>
              <a:rPr lang="zh-CN" altLang="en-US" dirty="0" smtClean="0"/>
              <a:t>格式，比较方便</a:t>
            </a:r>
            <a:endParaRPr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下载</a:t>
            </a:r>
            <a:r>
              <a:rPr lang="en-US" altLang="zh-CN" sz="3600" dirty="0" smtClean="0"/>
              <a:t>Adobe</a:t>
            </a:r>
            <a:r>
              <a:rPr lang="zh-CN" altLang="en-US" sz="3600" dirty="0" smtClean="0"/>
              <a:t>阅读软件</a:t>
            </a:r>
            <a:endParaRPr lang="zh-CN" alt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2" y="1349023"/>
            <a:ext cx="6068341" cy="511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3"/>
          <p:cNvSpPr>
            <a:spLocks noChangeArrowheads="1"/>
          </p:cNvSpPr>
          <p:nvPr/>
        </p:nvSpPr>
        <p:spPr bwMode="auto">
          <a:xfrm flipV="1">
            <a:off x="4899379" y="2665119"/>
            <a:ext cx="257175" cy="647700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" name="Rounded Rectangle 4"/>
          <p:cNvSpPr/>
          <p:nvPr/>
        </p:nvSpPr>
        <p:spPr>
          <a:xfrm>
            <a:off x="411481" y="3214686"/>
            <a:ext cx="2343008" cy="789106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349956" y="6286520"/>
            <a:ext cx="87940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  <a:hlinkClick r:id="rId3"/>
              </a:rPr>
              <a:t>http://www.adobe.com/cn/solutions/ebook/digital-editions/download.html</a:t>
            </a:r>
            <a:r>
              <a:rPr lang="en-US" altLang="zh-CN" sz="14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 </a:t>
            </a:r>
            <a:endParaRPr lang="zh-CN" altLang="en-US" sz="1400" dirty="0">
              <a:latin typeface="Microsoft YaHei" pitchFamily="34" charset="-122"/>
              <a:ea typeface="Microsoft YaHei" pitchFamily="34" charset="-122"/>
              <a:cs typeface="Arial Unicode MS" pitchFamily="34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2" y="1139323"/>
            <a:ext cx="3053281" cy="523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37" y="1155304"/>
            <a:ext cx="3046731" cy="519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686483" y="2152805"/>
            <a:ext cx="1502569" cy="120032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800" dirty="0">
                <a:solidFill>
                  <a:srgbClr val="FF0000"/>
                </a:solidFill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完成注册项，电邮地址是用户名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zh-CN" altLang="en-US" sz="36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创建</a:t>
            </a:r>
            <a:r>
              <a:rPr lang="en-US" altLang="zh-CN" sz="36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</a:t>
            </a:r>
            <a:r>
              <a:rPr lang="zh-CN" altLang="en-US" sz="36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个人帐户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44" y="1032586"/>
            <a:ext cx="5935133" cy="5275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7886700" cy="860086"/>
          </a:xfrm>
        </p:spPr>
        <p:txBody>
          <a:bodyPr>
            <a:normAutofit/>
          </a:bodyPr>
          <a:lstStyle/>
          <a:p>
            <a:r>
              <a:rPr lang="en-US" altLang="en-US" sz="31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 Digital Editions</a:t>
            </a:r>
            <a:r>
              <a:rPr lang="zh-CN" altLang="en-US" sz="31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 </a:t>
            </a:r>
            <a:r>
              <a:rPr lang="zh-CN" altLang="en-US" sz="3100" dirty="0" smtClean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授权</a:t>
            </a:r>
            <a:endParaRPr lang="zh-CN" altLang="en-US" dirty="0">
              <a:latin typeface="Microsoft YaHei" pitchFamily="34" charset="-122"/>
              <a:ea typeface="Microsoft YaHei" pitchFamily="34" charset="-122"/>
              <a:cs typeface="Arial Unicode MS" pitchFamily="34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1329"/>
            <a:ext cx="7829576" cy="2090547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1.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药典系列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pPr indent="256032">
              <a:buNone/>
            </a:pPr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药典是一个国家记载药品标准、规格的法典，一般由国家药品监督管理局主持编纂、颁布实施，国际性药典则由公认的国际组织或有关国家协商编订。制定药品标准对加强药品质量的监督管理、保证质量、保障用药安全有效、维护人民健康起着十分重要的作用。我馆订购的知名药典如下：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pPr marL="624078" indent="-514350">
              <a:buFont typeface="+mj-ea"/>
              <a:buAutoNum type="circleNumDbPlain"/>
            </a:pPr>
            <a:endParaRPr lang="en-US" altLang="zh-CN" dirty="0" smtClean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857224" y="3571876"/>
            <a:ext cx="7829576" cy="266205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British pharmacopoeia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英国药典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Japanese pharmacopoeia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日本药典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European pharmacopoeia 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欧洲药典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United States Pharmacopeia 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美国药典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International Pharmacopoeia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《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国际药典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》</a:t>
            </a:r>
          </a:p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r>
              <a:rPr lang="en-US" altLang="zh-CN" sz="2400" dirty="0" smtClean="0">
                <a:solidFill>
                  <a:srgbClr val="0070C0"/>
                </a:solidFill>
              </a:rPr>
              <a:t>《</a:t>
            </a:r>
            <a:r>
              <a:rPr lang="zh-CN" altLang="en-US" sz="2400" dirty="0" smtClean="0">
                <a:solidFill>
                  <a:srgbClr val="0070C0"/>
                </a:solidFill>
              </a:rPr>
              <a:t>中华人民共和国药典</a:t>
            </a:r>
            <a:r>
              <a:rPr lang="en-US" altLang="zh-CN" sz="2400" dirty="0" smtClean="0">
                <a:solidFill>
                  <a:srgbClr val="0070C0"/>
                </a:solidFill>
              </a:rPr>
              <a:t>》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500034" y="142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 4  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图书馆有哪些优质的图书资源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英国药典_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3635624"/>
            <a:ext cx="1862480" cy="230505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2800" dirty="0" smtClean="0"/>
              <a:t>药典系列</a:t>
            </a:r>
            <a:endParaRPr lang="en-US" altLang="zh-CN" sz="2800" dirty="0" smtClean="0"/>
          </a:p>
        </p:txBody>
      </p:sp>
      <p:pic>
        <p:nvPicPr>
          <p:cNvPr id="9" name="图片 8" descr="国际药典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1428737"/>
            <a:ext cx="3181350" cy="4214841"/>
          </a:xfrm>
          <a:prstGeom prst="rect">
            <a:avLst/>
          </a:prstGeom>
        </p:spPr>
      </p:pic>
      <p:pic>
        <p:nvPicPr>
          <p:cNvPr id="10" name="图片 9" descr="21xq41yrh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08" y="1284285"/>
            <a:ext cx="2775144" cy="22747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14612" y="221455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美国药典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14612" y="435769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英国药典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715008" y="578645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国际药典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2800" dirty="0" smtClean="0"/>
              <a:t>1.</a:t>
            </a:r>
            <a:r>
              <a:rPr lang="zh-CN" altLang="en-US" sz="2800" dirty="0" smtClean="0"/>
              <a:t>药典系列</a:t>
            </a:r>
            <a:endParaRPr lang="en-US" altLang="zh-CN" sz="2800" dirty="0" smtClean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742952" y="3786190"/>
            <a:ext cx="7829576" cy="266205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endParaRPr kumimoji="0" lang="en-US" altLang="zh-CN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图片 5" descr="日本药典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1643050"/>
            <a:ext cx="2714644" cy="3571900"/>
          </a:xfrm>
          <a:prstGeom prst="rect">
            <a:avLst/>
          </a:prstGeom>
        </p:spPr>
      </p:pic>
      <p:pic>
        <p:nvPicPr>
          <p:cNvPr id="7" name="图片 6" descr="欧洲药典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617776"/>
            <a:ext cx="2786082" cy="3571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596" y="54292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欧洲药典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6182" y="54292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日本药典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571612"/>
            <a:ext cx="2717733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6163424" y="5439158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中华人民共和国药典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4282" y="1357298"/>
            <a:ext cx="8472518" cy="157163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indent="0">
              <a:buNone/>
            </a:pPr>
            <a:r>
              <a:rPr lang="zh-CN" altLang="en-US" sz="2000" dirty="0" smtClean="0"/>
              <a:t>如果一本图书版次较高，说明这本书读者很多，很受欢迎。一般而言，出版单位在对一本图书进行重印或再版时，一定会再次进行修订、校对，或者把最新的前沿知识进行补充，所以，新版本、版次的图书往往错误更少、信息内容更丰富、准确。我馆收录了大量的高版次经典外文图书，如：</a:t>
            </a:r>
            <a:endParaRPr lang="en-US" altLang="zh-CN" sz="2000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/>
              <a:t>2.</a:t>
            </a:r>
            <a:r>
              <a:rPr lang="zh-CN" altLang="en-US" sz="3200" dirty="0" smtClean="0"/>
              <a:t>高版次图书</a:t>
            </a:r>
            <a:endParaRPr lang="zh-CN" altLang="en-US" sz="32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928662" y="3000372"/>
            <a:ext cx="7572428" cy="23574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24078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+mj-ea"/>
              <a:buAutoNum type="circleNumDbPlain"/>
              <a:tabLst/>
              <a:defRPr/>
            </a:pPr>
            <a:r>
              <a:rPr kumimoji="0" lang="en-US" altLang="zh-CN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Conn‘s current therapy.70</a:t>
            </a:r>
            <a:r>
              <a:rPr kumimoji="0" lang="en-US" altLang="zh-CN" sz="27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kumimoji="0" lang="en-US" altLang="zh-CN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ed.2018</a:t>
            </a:r>
          </a:p>
          <a:p>
            <a:pPr marL="624078" lvl="0" indent="-514350">
              <a:spcBef>
                <a:spcPts val="400"/>
              </a:spcBef>
              <a:buClr>
                <a:schemeClr val="accent1"/>
              </a:buClr>
              <a:buSzPct val="68000"/>
              <a:buFont typeface="+mj-ea"/>
              <a:buAutoNum type="circleNumDbPlain"/>
            </a:pPr>
            <a:r>
              <a:rPr lang="en-US" altLang="zh-CN" sz="2700" dirty="0" smtClean="0">
                <a:solidFill>
                  <a:srgbClr val="0070C0"/>
                </a:solidFill>
              </a:rPr>
              <a:t>Goldman-Cecil medicine</a:t>
            </a:r>
            <a:r>
              <a:rPr lang="zh-CN" altLang="en-US" sz="2700" dirty="0" smtClean="0">
                <a:solidFill>
                  <a:srgbClr val="0070C0"/>
                </a:solidFill>
              </a:rPr>
              <a:t>，</a:t>
            </a:r>
            <a:r>
              <a:rPr lang="en-US" altLang="zh-CN" sz="2700" dirty="0" smtClean="0">
                <a:solidFill>
                  <a:srgbClr val="0070C0"/>
                </a:solidFill>
              </a:rPr>
              <a:t>25</a:t>
            </a:r>
            <a:r>
              <a:rPr lang="en-US" altLang="zh-CN" sz="2700" baseline="30000" dirty="0" smtClean="0">
                <a:solidFill>
                  <a:srgbClr val="0070C0"/>
                </a:solidFill>
              </a:rPr>
              <a:t>th </a:t>
            </a:r>
            <a:r>
              <a:rPr lang="en-US" altLang="zh-CN" sz="2700" dirty="0" smtClean="0">
                <a:solidFill>
                  <a:srgbClr val="0070C0"/>
                </a:solidFill>
              </a:rPr>
              <a:t>ed.2015</a:t>
            </a:r>
            <a:endParaRPr kumimoji="0" lang="en-US" altLang="zh-CN" sz="27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24078" lvl="0" indent="-514350">
              <a:spcBef>
                <a:spcPts val="400"/>
              </a:spcBef>
              <a:buClr>
                <a:schemeClr val="accent1"/>
              </a:buClr>
              <a:buSzPct val="68000"/>
              <a:buFont typeface="+mj-ea"/>
              <a:buAutoNum type="circleNumDbPlain"/>
            </a:pPr>
            <a:r>
              <a:rPr lang="en-US" altLang="zh-CN" sz="2700" dirty="0" smtClean="0">
                <a:solidFill>
                  <a:srgbClr val="0070C0"/>
                </a:solidFill>
              </a:rPr>
              <a:t>Williams obstetrics.25</a:t>
            </a:r>
            <a:r>
              <a:rPr kumimoji="0" lang="en-US" altLang="zh-CN" sz="27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td</a:t>
            </a:r>
            <a:r>
              <a:rPr kumimoji="0" lang="en-US" altLang="zh-CN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ed.2018</a:t>
            </a:r>
          </a:p>
          <a:p>
            <a:pPr marL="624078" lvl="0" indent="-514350">
              <a:spcBef>
                <a:spcPts val="400"/>
              </a:spcBef>
              <a:buClr>
                <a:schemeClr val="accent1"/>
              </a:buClr>
              <a:buSzPct val="68000"/>
              <a:buFont typeface="+mj-ea"/>
              <a:buAutoNum type="circleNumDbPlain"/>
            </a:pPr>
            <a:r>
              <a:rPr lang="en-US" altLang="zh-CN" sz="2700" dirty="0" smtClean="0">
                <a:solidFill>
                  <a:srgbClr val="0070C0"/>
                </a:solidFill>
              </a:rPr>
              <a:t>《</a:t>
            </a:r>
            <a:r>
              <a:rPr lang="zh-CN" altLang="en-US" sz="2700" dirty="0" smtClean="0">
                <a:solidFill>
                  <a:srgbClr val="0070C0"/>
                </a:solidFill>
              </a:rPr>
              <a:t>实用内科学</a:t>
            </a:r>
            <a:r>
              <a:rPr lang="en-US" altLang="zh-CN" sz="2700" dirty="0" smtClean="0">
                <a:solidFill>
                  <a:srgbClr val="0070C0"/>
                </a:solidFill>
              </a:rPr>
              <a:t>》</a:t>
            </a:r>
            <a:r>
              <a:rPr lang="zh-CN" altLang="en-US" sz="2700" dirty="0" smtClean="0">
                <a:solidFill>
                  <a:srgbClr val="0070C0"/>
                </a:solidFill>
              </a:rPr>
              <a:t>，第</a:t>
            </a:r>
            <a:r>
              <a:rPr lang="en-US" altLang="zh-CN" sz="2700" dirty="0" smtClean="0">
                <a:solidFill>
                  <a:srgbClr val="0070C0"/>
                </a:solidFill>
              </a:rPr>
              <a:t>13</a:t>
            </a:r>
            <a:r>
              <a:rPr lang="zh-CN" altLang="en-US" sz="2700" dirty="0" smtClean="0">
                <a:solidFill>
                  <a:srgbClr val="0070C0"/>
                </a:solidFill>
              </a:rPr>
              <a:t>版</a:t>
            </a:r>
            <a:endParaRPr lang="en-US" altLang="zh-CN" sz="2700" dirty="0" smtClean="0">
              <a:solidFill>
                <a:srgbClr val="0070C0"/>
              </a:solidFill>
            </a:endParaRPr>
          </a:p>
          <a:p>
            <a:pPr marL="624078" lvl="0" indent="-514350">
              <a:spcBef>
                <a:spcPts val="400"/>
              </a:spcBef>
              <a:buClr>
                <a:schemeClr val="accent1"/>
              </a:buClr>
              <a:buSzPct val="68000"/>
              <a:buFont typeface="+mj-ea"/>
              <a:buAutoNum type="circleNumDbPlain"/>
            </a:pPr>
            <a:r>
              <a:rPr lang="en-US" altLang="zh-CN" sz="2700" dirty="0" smtClean="0">
                <a:solidFill>
                  <a:srgbClr val="0070C0"/>
                </a:solidFill>
              </a:rPr>
              <a:t>《</a:t>
            </a:r>
            <a:r>
              <a:rPr lang="zh-CN" altLang="en-US" sz="2700" dirty="0" smtClean="0">
                <a:solidFill>
                  <a:srgbClr val="0070C0"/>
                </a:solidFill>
              </a:rPr>
              <a:t>桑福德抗微生物治疗指南</a:t>
            </a:r>
            <a:r>
              <a:rPr lang="en-US" altLang="zh-CN" sz="2700" dirty="0" smtClean="0">
                <a:solidFill>
                  <a:srgbClr val="0070C0"/>
                </a:solidFill>
              </a:rPr>
              <a:t>:</a:t>
            </a:r>
            <a:r>
              <a:rPr lang="zh-CN" altLang="en-US" sz="2700" dirty="0" smtClean="0">
                <a:solidFill>
                  <a:srgbClr val="0070C0"/>
                </a:solidFill>
              </a:rPr>
              <a:t>新译第</a:t>
            </a:r>
            <a:r>
              <a:rPr lang="en-US" altLang="zh-CN" sz="2700" dirty="0" smtClean="0">
                <a:solidFill>
                  <a:srgbClr val="0070C0"/>
                </a:solidFill>
              </a:rPr>
              <a:t>44</a:t>
            </a:r>
            <a:r>
              <a:rPr lang="zh-CN" altLang="en-US" sz="2700" dirty="0" smtClean="0">
                <a:solidFill>
                  <a:srgbClr val="0070C0"/>
                </a:solidFill>
              </a:rPr>
              <a:t>版</a:t>
            </a:r>
            <a:r>
              <a:rPr lang="en-US" altLang="zh-CN" sz="2700" dirty="0" smtClean="0">
                <a:solidFill>
                  <a:srgbClr val="0070C0"/>
                </a:solidFill>
              </a:rPr>
              <a:t>》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/>
              <a:t>2.</a:t>
            </a:r>
            <a:r>
              <a:rPr lang="zh-CN" altLang="en-US" sz="3200" dirty="0" smtClean="0"/>
              <a:t>高版次图书</a:t>
            </a:r>
            <a:endParaRPr lang="zh-CN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5213848"/>
            <a:ext cx="276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Conn‘s current therapy</a:t>
            </a:r>
            <a:endParaRPr lang="zh-CN" altLang="en-US" dirty="0"/>
          </a:p>
        </p:txBody>
      </p:sp>
      <p:pic>
        <p:nvPicPr>
          <p:cNvPr id="6" name="图片 5" descr="Goldman-Cecil medic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948" y="1500174"/>
            <a:ext cx="2834327" cy="35670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14678" y="5214950"/>
            <a:ext cx="2953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Goldman-Cecil medicine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72264" y="5214950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Williams obstetrics</a:t>
            </a:r>
            <a:endParaRPr lang="zh-CN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519753"/>
            <a:ext cx="2786082" cy="357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1571612"/>
            <a:ext cx="2717707" cy="3495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/>
              <a:t>2.</a:t>
            </a:r>
            <a:r>
              <a:rPr lang="zh-CN" altLang="en-US" sz="3200" dirty="0" smtClean="0"/>
              <a:t>高版次图书</a:t>
            </a:r>
            <a:endParaRPr lang="zh-CN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428728" y="542926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实用内科学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00174"/>
            <a:ext cx="302436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3340" y="1643050"/>
            <a:ext cx="228049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572000" y="5429264"/>
            <a:ext cx="447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桑福德抗微生物治疗指南</a:t>
            </a:r>
            <a:r>
              <a:rPr lang="en-US" altLang="zh-CN" dirty="0" smtClean="0"/>
              <a:t>:</a:t>
            </a:r>
            <a:r>
              <a:rPr lang="zh-CN" altLang="en-US" dirty="0" smtClean="0"/>
              <a:t>新译第</a:t>
            </a:r>
            <a:r>
              <a:rPr lang="en-US" altLang="zh-CN" dirty="0" smtClean="0"/>
              <a:t>44</a:t>
            </a:r>
            <a:r>
              <a:rPr lang="zh-CN" altLang="en-US" dirty="0" smtClean="0"/>
              <a:t>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228601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indent="0"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+mn-ea"/>
              </a:rPr>
              <a:t>医学史类图书资源反映了医学领域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不同的发展态势，让人更全面、深刻地了解医学发展的轨迹，理解医学的本质和价值。我馆特别注重收藏医学史特藏资源。如订购首个英文版的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《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人体结构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》</a:t>
            </a:r>
            <a:r>
              <a:rPr lang="en-US" sz="2800" dirty="0" smtClean="0">
                <a:solidFill>
                  <a:schemeClr val="bg1"/>
                </a:solidFill>
                <a:latin typeface="+mn-ea"/>
              </a:rPr>
              <a:t>(The Fabric of the Human Body)</a:t>
            </a:r>
          </a:p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/>
              <a:t>3.</a:t>
            </a:r>
            <a:r>
              <a:rPr lang="zh-CN" altLang="en-US" sz="3200" dirty="0" smtClean="0"/>
              <a:t>医学史特藏资源</a:t>
            </a:r>
            <a:endParaRPr lang="zh-CN" alt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14414" y="3857628"/>
            <a:ext cx="700092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en-US" sz="2000" dirty="0" smtClean="0"/>
              <a:t>英文版的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人体结构</a:t>
            </a:r>
            <a:r>
              <a:rPr lang="en-US" altLang="zh-CN" sz="2000" dirty="0" smtClean="0"/>
              <a:t>》</a:t>
            </a:r>
            <a:r>
              <a:rPr lang="en-US" sz="2000" dirty="0" smtClean="0"/>
              <a:t>(the Fabric of the Human Body) </a:t>
            </a:r>
            <a:r>
              <a:rPr lang="zh-CN" altLang="en-US" sz="2000" dirty="0" smtClean="0"/>
              <a:t>是由西北大学（</a:t>
            </a:r>
            <a:r>
              <a:rPr lang="en-US" sz="2000" dirty="0" smtClean="0">
                <a:hlinkClick r:id="rId2"/>
              </a:rPr>
              <a:t>Northwestern University</a:t>
            </a:r>
            <a:r>
              <a:rPr lang="zh-CN" altLang="en-US" sz="2000" dirty="0" smtClean="0"/>
              <a:t>）名誉教授</a:t>
            </a:r>
            <a:r>
              <a:rPr lang="en-US" sz="2000" dirty="0" smtClean="0"/>
              <a:t>Daniel H. Garrison </a:t>
            </a:r>
            <a:r>
              <a:rPr lang="zh-CN" altLang="en-US" sz="2000" dirty="0" smtClean="0"/>
              <a:t>和</a:t>
            </a:r>
            <a:r>
              <a:rPr lang="en-US" sz="2000" dirty="0" smtClean="0"/>
              <a:t> Malcolm H. Hast</a:t>
            </a:r>
            <a:r>
              <a:rPr lang="zh-CN" altLang="en-US" sz="2000" dirty="0" smtClean="0"/>
              <a:t>翻译的首个英文版本，完整译自解剖学之父安德烈亚斯</a:t>
            </a:r>
            <a:r>
              <a:rPr lang="en-US" sz="2000" dirty="0" smtClean="0"/>
              <a:t>.</a:t>
            </a:r>
            <a:r>
              <a:rPr lang="zh-CN" altLang="en-US" sz="2000" dirty="0" smtClean="0"/>
              <a:t>维萨里（</a:t>
            </a:r>
            <a:r>
              <a:rPr lang="en-US" sz="2000" dirty="0" smtClean="0"/>
              <a:t>Andreas Vesalius</a:t>
            </a:r>
            <a:r>
              <a:rPr lang="zh-CN" altLang="en-US" sz="2000" dirty="0" smtClean="0"/>
              <a:t>）的拉丁文巨著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人体结构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（</a:t>
            </a:r>
            <a:r>
              <a:rPr lang="en-US" sz="2000" dirty="0" smtClean="0"/>
              <a:t>De </a:t>
            </a:r>
            <a:r>
              <a:rPr lang="en-US" sz="2000" dirty="0" err="1" smtClean="0"/>
              <a:t>Humani</a:t>
            </a:r>
            <a:r>
              <a:rPr lang="en-US" sz="2000" dirty="0" smtClean="0"/>
              <a:t> </a:t>
            </a:r>
            <a:r>
              <a:rPr lang="en-US" sz="2000" dirty="0" err="1" smtClean="0"/>
              <a:t>Corporis</a:t>
            </a:r>
            <a:r>
              <a:rPr lang="en-US" sz="2000" dirty="0" smtClean="0"/>
              <a:t> </a:t>
            </a:r>
            <a:r>
              <a:rPr lang="en-US" sz="2000" dirty="0" err="1" smtClean="0"/>
              <a:t>Fabrica</a:t>
            </a:r>
            <a:r>
              <a:rPr lang="zh-CN" altLang="en-US" sz="2000" dirty="0" smtClean="0"/>
              <a:t>），包括</a:t>
            </a:r>
            <a:r>
              <a:rPr lang="en-US" sz="2000" dirty="0" smtClean="0"/>
              <a:t>1543</a:t>
            </a:r>
            <a:r>
              <a:rPr lang="zh-CN" altLang="en-US" sz="2000" dirty="0" smtClean="0"/>
              <a:t>年与</a:t>
            </a:r>
            <a:r>
              <a:rPr lang="en-US" sz="2000" dirty="0" smtClean="0"/>
              <a:t>1555</a:t>
            </a:r>
            <a:r>
              <a:rPr lang="zh-CN" altLang="en-US" sz="2000" dirty="0" smtClean="0"/>
              <a:t>年两个版本，并附加维萨里未曾出版之杰作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第三版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人体结构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里的注释。</a:t>
            </a:r>
          </a:p>
          <a:p>
            <a:endParaRPr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158" y="1500174"/>
            <a:ext cx="5429288" cy="321471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zh-CN" altLang="en-US" sz="2400" dirty="0" smtClean="0"/>
              <a:t>世界上第一部人体解剖学著作</a:t>
            </a:r>
            <a:r>
              <a:rPr lang="en-US" altLang="zh-CN" sz="2400" dirty="0" smtClean="0"/>
              <a:t>《</a:t>
            </a:r>
            <a:r>
              <a:rPr lang="zh-CN" altLang="en-US" sz="2400" dirty="0" smtClean="0"/>
              <a:t>人体结构</a:t>
            </a:r>
            <a:r>
              <a:rPr lang="en-US" altLang="zh-CN" sz="2400" dirty="0" smtClean="0"/>
              <a:t>》 </a:t>
            </a:r>
            <a:r>
              <a:rPr lang="zh-CN" altLang="en-US" sz="2400" dirty="0" smtClean="0"/>
              <a:t>，在医学史上具有重要的开创意义。</a:t>
            </a:r>
            <a:endParaRPr lang="en-US" altLang="zh-CN" sz="2400" dirty="0" smtClean="0"/>
          </a:p>
          <a:p>
            <a:pPr lvl="0"/>
            <a:r>
              <a:rPr lang="zh-CN" altLang="en-US" sz="2400" dirty="0" smtClean="0"/>
              <a:t>全书有</a:t>
            </a:r>
            <a:r>
              <a:rPr lang="en-US" sz="2400" dirty="0" smtClean="0"/>
              <a:t>340</a:t>
            </a:r>
            <a:r>
              <a:rPr lang="zh-CN" altLang="en-US" sz="2400" dirty="0" smtClean="0"/>
              <a:t>副手绘的版画插图，系统地展示了人体骨骼、肌肉、血管、神经及内脏的特点。图中的人或倚桌沉思，或驻足田野，颇具艺术性和生活情趣。</a:t>
            </a:r>
            <a:endParaRPr lang="en-US" altLang="zh-CN" sz="2400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/>
              <a:t>3.</a:t>
            </a:r>
            <a:r>
              <a:rPr lang="zh-CN" altLang="en-US" sz="3200" dirty="0" smtClean="0"/>
              <a:t>医学史特藏资源</a:t>
            </a:r>
            <a:endParaRPr lang="zh-CN" altLang="en-US" sz="3200" dirty="0"/>
          </a:p>
        </p:txBody>
      </p:sp>
      <p:pic>
        <p:nvPicPr>
          <p:cNvPr id="4" name="图片 3" descr="IMG_20140514_14270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2198" y="1428736"/>
            <a:ext cx="2824157" cy="4429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285720" y="3571876"/>
            <a:ext cx="5143536" cy="23574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zh-CN" alt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8513" y="6072206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人体结构</a:t>
            </a:r>
            <a:r>
              <a:rPr lang="en-US" altLang="zh-CN" dirty="0" smtClean="0"/>
              <a:t>》</a:t>
            </a:r>
            <a:r>
              <a:rPr lang="zh-CN" altLang="en-US" dirty="0" smtClean="0"/>
              <a:t>与普通图书对比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2910" y="5000636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dirty="0" smtClean="0"/>
              <a:t>《</a:t>
            </a:r>
            <a:r>
              <a:rPr lang="zh-CN" altLang="en-US" dirty="0" smtClean="0"/>
              <a:t>人体结构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全书长</a:t>
            </a:r>
            <a:r>
              <a:rPr lang="en-US" dirty="0" smtClean="0"/>
              <a:t>44</a:t>
            </a:r>
            <a:r>
              <a:rPr lang="zh-CN" altLang="en-US" dirty="0" smtClean="0"/>
              <a:t>厘米，宽</a:t>
            </a:r>
            <a:r>
              <a:rPr lang="en-US" dirty="0" smtClean="0"/>
              <a:t>31</a:t>
            </a:r>
            <a:r>
              <a:rPr lang="zh-CN" altLang="en-US" dirty="0" smtClean="0"/>
              <a:t>厘米，两卷约有</a:t>
            </a:r>
            <a:r>
              <a:rPr lang="en-US" dirty="0" smtClean="0"/>
              <a:t>1400</a:t>
            </a:r>
            <a:r>
              <a:rPr lang="zh-CN" altLang="en-US" dirty="0" smtClean="0"/>
              <a:t>页，巨大而厚重，约为普通图书</a:t>
            </a:r>
            <a:r>
              <a:rPr lang="en-US" dirty="0" smtClean="0"/>
              <a:t>4</a:t>
            </a:r>
            <a:r>
              <a:rPr lang="zh-CN" altLang="en-US" dirty="0" smtClean="0"/>
              <a:t>倍大小，现保存在图书馆四层图书阅览室。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酶学方法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2143116"/>
            <a:ext cx="2549353" cy="3357586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/>
              <a:t>4.</a:t>
            </a:r>
            <a:r>
              <a:rPr lang="zh-CN" altLang="en-US" sz="3200" dirty="0" smtClean="0"/>
              <a:t> 持续订购的连续出版物</a:t>
            </a:r>
            <a:endParaRPr lang="zh-CN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000232" y="557214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酶学方法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pic>
        <p:nvPicPr>
          <p:cNvPr id="6" name="图片 5" descr="分子生物学方法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2213452"/>
            <a:ext cx="2418888" cy="32861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14942" y="5643578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分子生物学方法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71538" y="1500174"/>
            <a:ext cx="735811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包括工具书、会议录、科技丛书、科技报告、文集汇编五种文献类型</a:t>
            </a:r>
            <a:endParaRPr lang="zh-CN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84" y="6010275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571480"/>
            <a:ext cx="5210190" cy="470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143108" y="5429264"/>
            <a:ext cx="5143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联系方式：</a:t>
            </a:r>
            <a:r>
              <a:rPr lang="en-US" altLang="zh-CN" dirty="0" smtClean="0">
                <a:hlinkClick r:id="rId3"/>
              </a:rPr>
              <a:t>wang_qing@imicams.ac.cn</a:t>
            </a:r>
            <a:endParaRPr lang="en-US" altLang="zh-CN" dirty="0" smtClean="0"/>
          </a:p>
          <a:p>
            <a:r>
              <a:rPr lang="zh-CN" altLang="en-US" dirty="0" smtClean="0"/>
              <a:t>电话：</a:t>
            </a:r>
            <a:r>
              <a:rPr lang="en-US" altLang="zh-CN" dirty="0" smtClean="0"/>
              <a:t>010-52328928</a:t>
            </a:r>
            <a:r>
              <a:rPr lang="zh-CN" altLang="en-US" dirty="0" smtClean="0"/>
              <a:t>，有任何问题欢迎联系！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</TotalTime>
  <Words>1561</Words>
  <Application>Microsoft Office PowerPoint</Application>
  <PresentationFormat>全屏显示(4:3)</PresentationFormat>
  <Paragraphs>163</Paragraphs>
  <Slides>48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49" baseType="lpstr">
      <vt:lpstr>Office 主题</vt:lpstr>
      <vt:lpstr>从推荐到使用 如何利用优质图书资源开展医教研工作</vt:lpstr>
      <vt:lpstr>幻灯片 2</vt:lpstr>
      <vt:lpstr>Part 1 如何推荐我需要的图书资源</vt:lpstr>
      <vt:lpstr>幻灯片 4</vt:lpstr>
      <vt:lpstr>幻灯片 5</vt:lpstr>
      <vt:lpstr>Part 2  如何寻找我需要的图书资源</vt:lpstr>
      <vt:lpstr>幻灯片 7</vt:lpstr>
      <vt:lpstr>幻灯片 8</vt:lpstr>
      <vt:lpstr>电子图书资源</vt:lpstr>
      <vt:lpstr>Part 3  如何在家推荐并使用我需要的图书</vt:lpstr>
      <vt:lpstr>协和移动身份认证</vt:lpstr>
      <vt:lpstr>可访问资源列表</vt:lpstr>
      <vt:lpstr>协和移动身份认证</vt:lpstr>
      <vt:lpstr>注册</vt:lpstr>
      <vt:lpstr>可注册官方列表的邮箱</vt:lpstr>
      <vt:lpstr>幻灯片 16</vt:lpstr>
      <vt:lpstr>幻灯片 17</vt:lpstr>
      <vt:lpstr>幻灯片 18</vt:lpstr>
      <vt:lpstr>幻灯片 19</vt:lpstr>
      <vt:lpstr>如何通过EBC推荐并使用我需要的图书</vt:lpstr>
      <vt:lpstr>ProQuest Ebook Central – 电子书来源</vt:lpstr>
      <vt:lpstr>EBC电子图书推荐流程</vt:lpstr>
      <vt:lpstr>推荐电子图书几个要点</vt:lpstr>
      <vt:lpstr>幻灯片 24</vt:lpstr>
      <vt:lpstr>注册</vt:lpstr>
      <vt:lpstr>注册</vt:lpstr>
      <vt:lpstr>EBC主页面</vt:lpstr>
      <vt:lpstr>基本检索</vt:lpstr>
      <vt:lpstr>查看图书馆已购的电子图书</vt:lpstr>
      <vt:lpstr>检索结果</vt:lpstr>
      <vt:lpstr>幻灯片 31</vt:lpstr>
      <vt:lpstr>幻灯片 32</vt:lpstr>
      <vt:lpstr>馆员审核</vt:lpstr>
      <vt:lpstr>幻灯片 34</vt:lpstr>
      <vt:lpstr>幻灯片 35</vt:lpstr>
      <vt:lpstr>下载Adobe阅读软件</vt:lpstr>
      <vt:lpstr>创建Adobe个人帐户</vt:lpstr>
      <vt:lpstr>Adobe Digital Editions 授权</vt:lpstr>
      <vt:lpstr>幻灯片 39</vt:lpstr>
      <vt:lpstr>药典系列</vt:lpstr>
      <vt:lpstr>1.药典系列</vt:lpstr>
      <vt:lpstr>2.高版次图书</vt:lpstr>
      <vt:lpstr>2.高版次图书</vt:lpstr>
      <vt:lpstr>2.高版次图书</vt:lpstr>
      <vt:lpstr>3.医学史特藏资源</vt:lpstr>
      <vt:lpstr>3.医学史特藏资源</vt:lpstr>
      <vt:lpstr>4. 持续订购的连续出版物</vt:lpstr>
      <vt:lpstr>幻灯片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从推荐到使用 如何利用优质图书资源开展医教研工作</dc:title>
  <dc:creator>Administrator</dc:creator>
  <cp:lastModifiedBy>Administrator</cp:lastModifiedBy>
  <cp:revision>176</cp:revision>
  <dcterms:created xsi:type="dcterms:W3CDTF">2019-07-10T06:25:27Z</dcterms:created>
  <dcterms:modified xsi:type="dcterms:W3CDTF">2019-10-24T02:07:50Z</dcterms:modified>
</cp:coreProperties>
</file>